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70" r:id="rId5"/>
    <p:sldId id="260" r:id="rId6"/>
    <p:sldId id="262" r:id="rId7"/>
    <p:sldId id="261" r:id="rId8"/>
    <p:sldId id="263" r:id="rId9"/>
    <p:sldId id="264" r:id="rId10"/>
    <p:sldId id="265" r:id="rId11"/>
    <p:sldId id="266" r:id="rId12"/>
    <p:sldId id="269" r:id="rId13"/>
    <p:sldId id="268" r:id="rId14"/>
    <p:sldId id="267" r:id="rId15"/>
    <p:sldId id="256" r:id="rId16"/>
    <p:sldId id="27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EDEF9-8416-4B04-83A4-45CBDC520B71}" type="doc">
      <dgm:prSet loTypeId="urn:microsoft.com/office/officeart/2008/layout/LinedList" loCatId="list" qsTypeId="urn:microsoft.com/office/officeart/2005/8/quickstyle/simple3" qsCatId="simple" csTypeId="urn:microsoft.com/office/officeart/2005/8/colors/colorful4" csCatId="colorful" phldr="1"/>
      <dgm:spPr/>
      <dgm:t>
        <a:bodyPr/>
        <a:lstStyle/>
        <a:p>
          <a:endParaRPr lang="en-US"/>
        </a:p>
      </dgm:t>
    </dgm:pt>
    <dgm:pt modelId="{FE69018E-585C-487B-ABCD-F0D63809A430}">
      <dgm:prSet/>
      <dgm:spPr/>
      <dgm:t>
        <a:bodyPr/>
        <a:lstStyle/>
        <a:p>
          <a:r>
            <a:rPr lang="en-CA" dirty="0"/>
            <a:t>Increasing demand</a:t>
          </a:r>
          <a:endParaRPr lang="en-US" dirty="0"/>
        </a:p>
      </dgm:t>
    </dgm:pt>
    <dgm:pt modelId="{35831A2B-04BC-4E17-A6DC-49DF05A39D02}" type="parTrans" cxnId="{27BF0677-72F5-4483-83A9-461CE590A25D}">
      <dgm:prSet/>
      <dgm:spPr/>
      <dgm:t>
        <a:bodyPr/>
        <a:lstStyle/>
        <a:p>
          <a:endParaRPr lang="en-US"/>
        </a:p>
      </dgm:t>
    </dgm:pt>
    <dgm:pt modelId="{494F9A03-FBB5-4E07-AEA2-675BFE652FE1}" type="sibTrans" cxnId="{27BF0677-72F5-4483-83A9-461CE590A25D}">
      <dgm:prSet/>
      <dgm:spPr/>
      <dgm:t>
        <a:bodyPr/>
        <a:lstStyle/>
        <a:p>
          <a:endParaRPr lang="en-US"/>
        </a:p>
      </dgm:t>
    </dgm:pt>
    <dgm:pt modelId="{EE4E3B67-A3AA-4F2F-8053-3DA184E3297F}">
      <dgm:prSet/>
      <dgm:spPr/>
      <dgm:t>
        <a:bodyPr/>
        <a:lstStyle/>
        <a:p>
          <a:r>
            <a:rPr lang="en-CA" dirty="0"/>
            <a:t>New Attitude</a:t>
          </a:r>
          <a:endParaRPr lang="en-US" dirty="0"/>
        </a:p>
      </dgm:t>
    </dgm:pt>
    <dgm:pt modelId="{7B02C35E-6999-4064-921E-6E24F0B6BC47}" type="parTrans" cxnId="{80BF384E-FC39-4D07-A8F2-E3959C9A5348}">
      <dgm:prSet/>
      <dgm:spPr/>
      <dgm:t>
        <a:bodyPr/>
        <a:lstStyle/>
        <a:p>
          <a:endParaRPr lang="en-US"/>
        </a:p>
      </dgm:t>
    </dgm:pt>
    <dgm:pt modelId="{7DCA666D-0950-425A-A42E-CC049232F527}" type="sibTrans" cxnId="{80BF384E-FC39-4D07-A8F2-E3959C9A5348}">
      <dgm:prSet/>
      <dgm:spPr/>
      <dgm:t>
        <a:bodyPr/>
        <a:lstStyle/>
        <a:p>
          <a:endParaRPr lang="en-US"/>
        </a:p>
      </dgm:t>
    </dgm:pt>
    <dgm:pt modelId="{5077D900-E653-4789-8F3F-A4A6FCBEDBA3}">
      <dgm:prSet/>
      <dgm:spPr/>
      <dgm:t>
        <a:bodyPr/>
        <a:lstStyle/>
        <a:p>
          <a:r>
            <a:rPr lang="en-CA" b="1" i="0" dirty="0"/>
            <a:t>Enforcement</a:t>
          </a:r>
          <a:endParaRPr lang="en-US" b="1" i="0" dirty="0"/>
        </a:p>
      </dgm:t>
    </dgm:pt>
    <dgm:pt modelId="{BD511C6B-1823-4FE7-AA32-94BBA6459D44}" type="parTrans" cxnId="{E3C60C59-338A-429F-9D63-4BD8B1DC472E}">
      <dgm:prSet/>
      <dgm:spPr/>
      <dgm:t>
        <a:bodyPr/>
        <a:lstStyle/>
        <a:p>
          <a:endParaRPr lang="en-US"/>
        </a:p>
      </dgm:t>
    </dgm:pt>
    <dgm:pt modelId="{0CD440E6-577A-4B61-8266-6DFAA50DE92B}" type="sibTrans" cxnId="{E3C60C59-338A-429F-9D63-4BD8B1DC472E}">
      <dgm:prSet/>
      <dgm:spPr/>
      <dgm:t>
        <a:bodyPr/>
        <a:lstStyle/>
        <a:p>
          <a:endParaRPr lang="en-US"/>
        </a:p>
      </dgm:t>
    </dgm:pt>
    <dgm:pt modelId="{0704799D-E7D4-4818-B615-408AE06C10E2}">
      <dgm:prSet/>
      <dgm:spPr/>
      <dgm:t>
        <a:bodyPr/>
        <a:lstStyle/>
        <a:p>
          <a:r>
            <a:rPr lang="en-CA" dirty="0"/>
            <a:t>“Public Land”</a:t>
          </a:r>
          <a:endParaRPr lang="en-US" dirty="0"/>
        </a:p>
      </dgm:t>
    </dgm:pt>
    <dgm:pt modelId="{1D2BEB31-379F-414B-9E2F-8A2BD47CBF5B}" type="parTrans" cxnId="{EDC66454-81D3-4518-AF19-3F3BB27B28DA}">
      <dgm:prSet/>
      <dgm:spPr/>
      <dgm:t>
        <a:bodyPr/>
        <a:lstStyle/>
        <a:p>
          <a:endParaRPr lang="en-US"/>
        </a:p>
      </dgm:t>
    </dgm:pt>
    <dgm:pt modelId="{2178AC5F-92D3-4DEF-8CC3-3186A191EEE5}" type="sibTrans" cxnId="{EDC66454-81D3-4518-AF19-3F3BB27B28DA}">
      <dgm:prSet/>
      <dgm:spPr/>
      <dgm:t>
        <a:bodyPr/>
        <a:lstStyle/>
        <a:p>
          <a:endParaRPr lang="en-US"/>
        </a:p>
      </dgm:t>
    </dgm:pt>
    <dgm:pt modelId="{30220CD7-40C7-49AC-80D1-179E50E1CA4E}">
      <dgm:prSet/>
      <dgm:spPr/>
      <dgm:t>
        <a:bodyPr/>
        <a:lstStyle/>
        <a:p>
          <a:r>
            <a:rPr lang="en-CA" b="1" i="0" dirty="0"/>
            <a:t>Liability</a:t>
          </a:r>
          <a:endParaRPr lang="en-US" b="1" i="0" dirty="0"/>
        </a:p>
      </dgm:t>
    </dgm:pt>
    <dgm:pt modelId="{6BB0BF74-10B1-405A-BAD8-CF5DAD08350D}" type="parTrans" cxnId="{0ABC57D8-8A1F-439D-A1EC-4266D0A86C64}">
      <dgm:prSet/>
      <dgm:spPr/>
      <dgm:t>
        <a:bodyPr/>
        <a:lstStyle/>
        <a:p>
          <a:endParaRPr lang="en-US"/>
        </a:p>
      </dgm:t>
    </dgm:pt>
    <dgm:pt modelId="{90AD26F7-DCB1-486D-8FD9-B159DDC14B70}" type="sibTrans" cxnId="{0ABC57D8-8A1F-439D-A1EC-4266D0A86C64}">
      <dgm:prSet/>
      <dgm:spPr/>
      <dgm:t>
        <a:bodyPr/>
        <a:lstStyle/>
        <a:p>
          <a:endParaRPr lang="en-US"/>
        </a:p>
      </dgm:t>
    </dgm:pt>
    <dgm:pt modelId="{D965320E-19D5-4A8D-864C-6E578B7B9E5E}">
      <dgm:prSet/>
      <dgm:spPr/>
      <dgm:t>
        <a:bodyPr/>
        <a:lstStyle/>
        <a:p>
          <a:r>
            <a:rPr lang="en-CA" b="1" dirty="0"/>
            <a:t>Wildlife Act</a:t>
          </a:r>
          <a:endParaRPr lang="en-US" b="1" dirty="0"/>
        </a:p>
      </dgm:t>
    </dgm:pt>
    <dgm:pt modelId="{B54CE372-3271-4289-BF5F-850E027A4B13}" type="parTrans" cxnId="{FB05DC09-B1CA-46D8-B6F9-A79AF30A76E4}">
      <dgm:prSet/>
      <dgm:spPr/>
      <dgm:t>
        <a:bodyPr/>
        <a:lstStyle/>
        <a:p>
          <a:endParaRPr lang="en-US"/>
        </a:p>
      </dgm:t>
    </dgm:pt>
    <dgm:pt modelId="{6BDF0F6F-BD8F-420C-94E9-914C8026FAC2}" type="sibTrans" cxnId="{FB05DC09-B1CA-46D8-B6F9-A79AF30A76E4}">
      <dgm:prSet/>
      <dgm:spPr/>
      <dgm:t>
        <a:bodyPr/>
        <a:lstStyle/>
        <a:p>
          <a:endParaRPr lang="en-US"/>
        </a:p>
      </dgm:t>
    </dgm:pt>
    <dgm:pt modelId="{70736414-F86E-4D3C-8E5D-88D8160FE1AC}">
      <dgm:prSet/>
      <dgm:spPr/>
      <dgm:t>
        <a:bodyPr/>
        <a:lstStyle/>
        <a:p>
          <a:r>
            <a:rPr lang="en-US" dirty="0"/>
            <a:t>Escalating Conflict</a:t>
          </a:r>
        </a:p>
      </dgm:t>
    </dgm:pt>
    <dgm:pt modelId="{2FC0D23A-4479-4874-9248-82851C7D562F}" type="parTrans" cxnId="{E984A900-8391-4B85-BDC7-E04665F509C9}">
      <dgm:prSet/>
      <dgm:spPr/>
    </dgm:pt>
    <dgm:pt modelId="{DD8B77C1-F59F-4E62-A874-86CFADD9211B}" type="sibTrans" cxnId="{E984A900-8391-4B85-BDC7-E04665F509C9}">
      <dgm:prSet/>
      <dgm:spPr/>
    </dgm:pt>
    <dgm:pt modelId="{663425FE-47DF-47C5-9AE8-5F19D7BD5491}" type="pres">
      <dgm:prSet presAssocID="{506EDEF9-8416-4B04-83A4-45CBDC520B71}" presName="vert0" presStyleCnt="0">
        <dgm:presLayoutVars>
          <dgm:dir/>
          <dgm:animOne val="branch"/>
          <dgm:animLvl val="lvl"/>
        </dgm:presLayoutVars>
      </dgm:prSet>
      <dgm:spPr/>
    </dgm:pt>
    <dgm:pt modelId="{290F306B-E7E3-40E9-8BFE-A02B0D5AF8B0}" type="pres">
      <dgm:prSet presAssocID="{FE69018E-585C-487B-ABCD-F0D63809A430}" presName="thickLine" presStyleLbl="alignNode1" presStyleIdx="0" presStyleCnt="7"/>
      <dgm:spPr/>
    </dgm:pt>
    <dgm:pt modelId="{115C7434-E269-4467-835F-213872BB08C9}" type="pres">
      <dgm:prSet presAssocID="{FE69018E-585C-487B-ABCD-F0D63809A430}" presName="horz1" presStyleCnt="0"/>
      <dgm:spPr/>
    </dgm:pt>
    <dgm:pt modelId="{837099E7-8BFB-4EAA-A4D3-882AFF9A0726}" type="pres">
      <dgm:prSet presAssocID="{FE69018E-585C-487B-ABCD-F0D63809A430}" presName="tx1" presStyleLbl="revTx" presStyleIdx="0" presStyleCnt="7"/>
      <dgm:spPr/>
    </dgm:pt>
    <dgm:pt modelId="{80E2B137-D0C8-462B-BD6F-8A9667935A40}" type="pres">
      <dgm:prSet presAssocID="{FE69018E-585C-487B-ABCD-F0D63809A430}" presName="vert1" presStyleCnt="0"/>
      <dgm:spPr/>
    </dgm:pt>
    <dgm:pt modelId="{E88D0DA3-3B96-455F-A34D-788C7576070C}" type="pres">
      <dgm:prSet presAssocID="{EE4E3B67-A3AA-4F2F-8053-3DA184E3297F}" presName="thickLine" presStyleLbl="alignNode1" presStyleIdx="1" presStyleCnt="7"/>
      <dgm:spPr/>
    </dgm:pt>
    <dgm:pt modelId="{C35B08E4-7B04-4599-854C-93F34A5BA300}" type="pres">
      <dgm:prSet presAssocID="{EE4E3B67-A3AA-4F2F-8053-3DA184E3297F}" presName="horz1" presStyleCnt="0"/>
      <dgm:spPr/>
    </dgm:pt>
    <dgm:pt modelId="{D509A2DA-8E42-493F-AEF5-F0DB01AD3856}" type="pres">
      <dgm:prSet presAssocID="{EE4E3B67-A3AA-4F2F-8053-3DA184E3297F}" presName="tx1" presStyleLbl="revTx" presStyleIdx="1" presStyleCnt="7"/>
      <dgm:spPr/>
    </dgm:pt>
    <dgm:pt modelId="{8BD7633B-5670-4833-91D4-34EC69E35C6E}" type="pres">
      <dgm:prSet presAssocID="{EE4E3B67-A3AA-4F2F-8053-3DA184E3297F}" presName="vert1" presStyleCnt="0"/>
      <dgm:spPr/>
    </dgm:pt>
    <dgm:pt modelId="{342C2EC6-8592-4F47-936F-8C8A595534CB}" type="pres">
      <dgm:prSet presAssocID="{70736414-F86E-4D3C-8E5D-88D8160FE1AC}" presName="thickLine" presStyleLbl="alignNode1" presStyleIdx="2" presStyleCnt="7"/>
      <dgm:spPr/>
    </dgm:pt>
    <dgm:pt modelId="{D7717DF6-B86B-4110-8730-CFD4903B4186}" type="pres">
      <dgm:prSet presAssocID="{70736414-F86E-4D3C-8E5D-88D8160FE1AC}" presName="horz1" presStyleCnt="0"/>
      <dgm:spPr/>
    </dgm:pt>
    <dgm:pt modelId="{A99C489D-0645-4BDC-A9ED-D5D62175652B}" type="pres">
      <dgm:prSet presAssocID="{70736414-F86E-4D3C-8E5D-88D8160FE1AC}" presName="tx1" presStyleLbl="revTx" presStyleIdx="2" presStyleCnt="7"/>
      <dgm:spPr/>
    </dgm:pt>
    <dgm:pt modelId="{0E957849-5DD8-4918-9798-DBB4760A2CF0}" type="pres">
      <dgm:prSet presAssocID="{70736414-F86E-4D3C-8E5D-88D8160FE1AC}" presName="vert1" presStyleCnt="0"/>
      <dgm:spPr/>
    </dgm:pt>
    <dgm:pt modelId="{4C8997F4-35C4-4080-BF68-1B5B107099FA}" type="pres">
      <dgm:prSet presAssocID="{5077D900-E653-4789-8F3F-A4A6FCBEDBA3}" presName="thickLine" presStyleLbl="alignNode1" presStyleIdx="3" presStyleCnt="7"/>
      <dgm:spPr/>
    </dgm:pt>
    <dgm:pt modelId="{7227B36C-1325-4A4D-BADC-250ECC3E3754}" type="pres">
      <dgm:prSet presAssocID="{5077D900-E653-4789-8F3F-A4A6FCBEDBA3}" presName="horz1" presStyleCnt="0"/>
      <dgm:spPr/>
    </dgm:pt>
    <dgm:pt modelId="{6D8E5E2F-09F2-420E-81E1-4DF6FD8FC98E}" type="pres">
      <dgm:prSet presAssocID="{5077D900-E653-4789-8F3F-A4A6FCBEDBA3}" presName="tx1" presStyleLbl="revTx" presStyleIdx="3" presStyleCnt="7"/>
      <dgm:spPr/>
    </dgm:pt>
    <dgm:pt modelId="{6130057F-CADE-40A1-B0E4-AD503AF4B525}" type="pres">
      <dgm:prSet presAssocID="{5077D900-E653-4789-8F3F-A4A6FCBEDBA3}" presName="vert1" presStyleCnt="0"/>
      <dgm:spPr/>
    </dgm:pt>
    <dgm:pt modelId="{4CCEC79D-5E9A-4DDE-AF99-F6CB371629F4}" type="pres">
      <dgm:prSet presAssocID="{0704799D-E7D4-4818-B615-408AE06C10E2}" presName="thickLine" presStyleLbl="alignNode1" presStyleIdx="4" presStyleCnt="7"/>
      <dgm:spPr/>
    </dgm:pt>
    <dgm:pt modelId="{221394ED-3ACB-4CC8-949B-BFAE65FA5272}" type="pres">
      <dgm:prSet presAssocID="{0704799D-E7D4-4818-B615-408AE06C10E2}" presName="horz1" presStyleCnt="0"/>
      <dgm:spPr/>
    </dgm:pt>
    <dgm:pt modelId="{3BA687FD-C3EC-47A0-91F8-80ABBAE2C2A2}" type="pres">
      <dgm:prSet presAssocID="{0704799D-E7D4-4818-B615-408AE06C10E2}" presName="tx1" presStyleLbl="revTx" presStyleIdx="4" presStyleCnt="7"/>
      <dgm:spPr/>
    </dgm:pt>
    <dgm:pt modelId="{5AE1DF7A-C021-44A4-B806-0C20CDE906A0}" type="pres">
      <dgm:prSet presAssocID="{0704799D-E7D4-4818-B615-408AE06C10E2}" presName="vert1" presStyleCnt="0"/>
      <dgm:spPr/>
    </dgm:pt>
    <dgm:pt modelId="{1B323839-3636-4DA5-B7DE-AF76F2CFBBE6}" type="pres">
      <dgm:prSet presAssocID="{30220CD7-40C7-49AC-80D1-179E50E1CA4E}" presName="thickLine" presStyleLbl="alignNode1" presStyleIdx="5" presStyleCnt="7"/>
      <dgm:spPr/>
    </dgm:pt>
    <dgm:pt modelId="{30BA585F-2649-4071-A194-11484DF4CEF7}" type="pres">
      <dgm:prSet presAssocID="{30220CD7-40C7-49AC-80D1-179E50E1CA4E}" presName="horz1" presStyleCnt="0"/>
      <dgm:spPr/>
    </dgm:pt>
    <dgm:pt modelId="{81AA0DEE-4CB1-4246-A3C2-4F26B05B58D7}" type="pres">
      <dgm:prSet presAssocID="{30220CD7-40C7-49AC-80D1-179E50E1CA4E}" presName="tx1" presStyleLbl="revTx" presStyleIdx="5" presStyleCnt="7"/>
      <dgm:spPr/>
    </dgm:pt>
    <dgm:pt modelId="{68A7945D-1DB4-4F4E-8C85-77F07EE03791}" type="pres">
      <dgm:prSet presAssocID="{30220CD7-40C7-49AC-80D1-179E50E1CA4E}" presName="vert1" presStyleCnt="0"/>
      <dgm:spPr/>
    </dgm:pt>
    <dgm:pt modelId="{8243204B-A379-46C7-AE2A-6A99075D6017}" type="pres">
      <dgm:prSet presAssocID="{D965320E-19D5-4A8D-864C-6E578B7B9E5E}" presName="thickLine" presStyleLbl="alignNode1" presStyleIdx="6" presStyleCnt="7"/>
      <dgm:spPr/>
    </dgm:pt>
    <dgm:pt modelId="{90B31FC8-A7A0-4FA6-B50A-7C8DCA6CB32E}" type="pres">
      <dgm:prSet presAssocID="{D965320E-19D5-4A8D-864C-6E578B7B9E5E}" presName="horz1" presStyleCnt="0"/>
      <dgm:spPr/>
    </dgm:pt>
    <dgm:pt modelId="{3E4A526D-6EA6-4AEA-9289-50106447F7E4}" type="pres">
      <dgm:prSet presAssocID="{D965320E-19D5-4A8D-864C-6E578B7B9E5E}" presName="tx1" presStyleLbl="revTx" presStyleIdx="6" presStyleCnt="7"/>
      <dgm:spPr/>
    </dgm:pt>
    <dgm:pt modelId="{FBF9B8BA-10E8-4B98-AABE-05B512579464}" type="pres">
      <dgm:prSet presAssocID="{D965320E-19D5-4A8D-864C-6E578B7B9E5E}" presName="vert1" presStyleCnt="0"/>
      <dgm:spPr/>
    </dgm:pt>
  </dgm:ptLst>
  <dgm:cxnLst>
    <dgm:cxn modelId="{E984A900-8391-4B85-BDC7-E04665F509C9}" srcId="{506EDEF9-8416-4B04-83A4-45CBDC520B71}" destId="{70736414-F86E-4D3C-8E5D-88D8160FE1AC}" srcOrd="2" destOrd="0" parTransId="{2FC0D23A-4479-4874-9248-82851C7D562F}" sibTransId="{DD8B77C1-F59F-4E62-A874-86CFADD9211B}"/>
    <dgm:cxn modelId="{FB05DC09-B1CA-46D8-B6F9-A79AF30A76E4}" srcId="{506EDEF9-8416-4B04-83A4-45CBDC520B71}" destId="{D965320E-19D5-4A8D-864C-6E578B7B9E5E}" srcOrd="6" destOrd="0" parTransId="{B54CE372-3271-4289-BF5F-850E027A4B13}" sibTransId="{6BDF0F6F-BD8F-420C-94E9-914C8026FAC2}"/>
    <dgm:cxn modelId="{61DF0227-BB8C-4979-B1FF-552DA0BF8272}" type="presOf" srcId="{EE4E3B67-A3AA-4F2F-8053-3DA184E3297F}" destId="{D509A2DA-8E42-493F-AEF5-F0DB01AD3856}" srcOrd="0" destOrd="0" presId="urn:microsoft.com/office/officeart/2008/layout/LinedList"/>
    <dgm:cxn modelId="{B2816E40-5C06-44B0-8C15-A15DD7CCD740}" type="presOf" srcId="{D965320E-19D5-4A8D-864C-6E578B7B9E5E}" destId="{3E4A526D-6EA6-4AEA-9289-50106447F7E4}" srcOrd="0" destOrd="0" presId="urn:microsoft.com/office/officeart/2008/layout/LinedList"/>
    <dgm:cxn modelId="{80BF384E-FC39-4D07-A8F2-E3959C9A5348}" srcId="{506EDEF9-8416-4B04-83A4-45CBDC520B71}" destId="{EE4E3B67-A3AA-4F2F-8053-3DA184E3297F}" srcOrd="1" destOrd="0" parTransId="{7B02C35E-6999-4064-921E-6E24F0B6BC47}" sibTransId="{7DCA666D-0950-425A-A42E-CC049232F527}"/>
    <dgm:cxn modelId="{EDC66454-81D3-4518-AF19-3F3BB27B28DA}" srcId="{506EDEF9-8416-4B04-83A4-45CBDC520B71}" destId="{0704799D-E7D4-4818-B615-408AE06C10E2}" srcOrd="4" destOrd="0" parTransId="{1D2BEB31-379F-414B-9E2F-8A2BD47CBF5B}" sibTransId="{2178AC5F-92D3-4DEF-8CC3-3186A191EEE5}"/>
    <dgm:cxn modelId="{A7A26755-982B-4B42-9CBC-3EB2420319CD}" type="presOf" srcId="{506EDEF9-8416-4B04-83A4-45CBDC520B71}" destId="{663425FE-47DF-47C5-9AE8-5F19D7BD5491}" srcOrd="0" destOrd="0" presId="urn:microsoft.com/office/officeart/2008/layout/LinedList"/>
    <dgm:cxn modelId="{27BF0677-72F5-4483-83A9-461CE590A25D}" srcId="{506EDEF9-8416-4B04-83A4-45CBDC520B71}" destId="{FE69018E-585C-487B-ABCD-F0D63809A430}" srcOrd="0" destOrd="0" parTransId="{35831A2B-04BC-4E17-A6DC-49DF05A39D02}" sibTransId="{494F9A03-FBB5-4E07-AEA2-675BFE652FE1}"/>
    <dgm:cxn modelId="{E3C60C59-338A-429F-9D63-4BD8B1DC472E}" srcId="{506EDEF9-8416-4B04-83A4-45CBDC520B71}" destId="{5077D900-E653-4789-8F3F-A4A6FCBEDBA3}" srcOrd="3" destOrd="0" parTransId="{BD511C6B-1823-4FE7-AA32-94BBA6459D44}" sibTransId="{0CD440E6-577A-4B61-8266-6DFAA50DE92B}"/>
    <dgm:cxn modelId="{B587FD89-CB7D-43B4-A5B0-FC49158E4079}" type="presOf" srcId="{0704799D-E7D4-4818-B615-408AE06C10E2}" destId="{3BA687FD-C3EC-47A0-91F8-80ABBAE2C2A2}" srcOrd="0" destOrd="0" presId="urn:microsoft.com/office/officeart/2008/layout/LinedList"/>
    <dgm:cxn modelId="{596ED299-BD55-4408-A0BE-41DD0F1D4442}" type="presOf" srcId="{FE69018E-585C-487B-ABCD-F0D63809A430}" destId="{837099E7-8BFB-4EAA-A4D3-882AFF9A0726}" srcOrd="0" destOrd="0" presId="urn:microsoft.com/office/officeart/2008/layout/LinedList"/>
    <dgm:cxn modelId="{8615CEA6-E885-4796-85A5-8F678A1E0CBF}" type="presOf" srcId="{70736414-F86E-4D3C-8E5D-88D8160FE1AC}" destId="{A99C489D-0645-4BDC-A9ED-D5D62175652B}" srcOrd="0" destOrd="0" presId="urn:microsoft.com/office/officeart/2008/layout/LinedList"/>
    <dgm:cxn modelId="{B2761BA7-1FE9-476F-8FE3-9D2ECB080B24}" type="presOf" srcId="{5077D900-E653-4789-8F3F-A4A6FCBEDBA3}" destId="{6D8E5E2F-09F2-420E-81E1-4DF6FD8FC98E}" srcOrd="0" destOrd="0" presId="urn:microsoft.com/office/officeart/2008/layout/LinedList"/>
    <dgm:cxn modelId="{0ABC57D8-8A1F-439D-A1EC-4266D0A86C64}" srcId="{506EDEF9-8416-4B04-83A4-45CBDC520B71}" destId="{30220CD7-40C7-49AC-80D1-179E50E1CA4E}" srcOrd="5" destOrd="0" parTransId="{6BB0BF74-10B1-405A-BAD8-CF5DAD08350D}" sibTransId="{90AD26F7-DCB1-486D-8FD9-B159DDC14B70}"/>
    <dgm:cxn modelId="{65070EF1-BEB4-4FD9-9226-DCD456E2E22E}" type="presOf" srcId="{30220CD7-40C7-49AC-80D1-179E50E1CA4E}" destId="{81AA0DEE-4CB1-4246-A3C2-4F26B05B58D7}" srcOrd="0" destOrd="0" presId="urn:microsoft.com/office/officeart/2008/layout/LinedList"/>
    <dgm:cxn modelId="{EFB49AE8-97EB-48A0-A84F-258961F02280}" type="presParOf" srcId="{663425FE-47DF-47C5-9AE8-5F19D7BD5491}" destId="{290F306B-E7E3-40E9-8BFE-A02B0D5AF8B0}" srcOrd="0" destOrd="0" presId="urn:microsoft.com/office/officeart/2008/layout/LinedList"/>
    <dgm:cxn modelId="{FCC447E5-8927-4B9A-A6BC-35CC3B583F34}" type="presParOf" srcId="{663425FE-47DF-47C5-9AE8-5F19D7BD5491}" destId="{115C7434-E269-4467-835F-213872BB08C9}" srcOrd="1" destOrd="0" presId="urn:microsoft.com/office/officeart/2008/layout/LinedList"/>
    <dgm:cxn modelId="{A8188E07-9BF0-4A26-AA07-C115C961F59E}" type="presParOf" srcId="{115C7434-E269-4467-835F-213872BB08C9}" destId="{837099E7-8BFB-4EAA-A4D3-882AFF9A0726}" srcOrd="0" destOrd="0" presId="urn:microsoft.com/office/officeart/2008/layout/LinedList"/>
    <dgm:cxn modelId="{7A4C4ACE-87DC-4F86-A47D-B95D50B4EEED}" type="presParOf" srcId="{115C7434-E269-4467-835F-213872BB08C9}" destId="{80E2B137-D0C8-462B-BD6F-8A9667935A40}" srcOrd="1" destOrd="0" presId="urn:microsoft.com/office/officeart/2008/layout/LinedList"/>
    <dgm:cxn modelId="{8978EFBA-AFFA-4FDA-ACEB-0C91BE9A38BD}" type="presParOf" srcId="{663425FE-47DF-47C5-9AE8-5F19D7BD5491}" destId="{E88D0DA3-3B96-455F-A34D-788C7576070C}" srcOrd="2" destOrd="0" presId="urn:microsoft.com/office/officeart/2008/layout/LinedList"/>
    <dgm:cxn modelId="{7B11EB6F-0D6B-47CE-B843-DF4E68782FD7}" type="presParOf" srcId="{663425FE-47DF-47C5-9AE8-5F19D7BD5491}" destId="{C35B08E4-7B04-4599-854C-93F34A5BA300}" srcOrd="3" destOrd="0" presId="urn:microsoft.com/office/officeart/2008/layout/LinedList"/>
    <dgm:cxn modelId="{62B64CC3-3379-46EA-9008-5FD7D2AF8002}" type="presParOf" srcId="{C35B08E4-7B04-4599-854C-93F34A5BA300}" destId="{D509A2DA-8E42-493F-AEF5-F0DB01AD3856}" srcOrd="0" destOrd="0" presId="urn:microsoft.com/office/officeart/2008/layout/LinedList"/>
    <dgm:cxn modelId="{2BA3AD61-86E4-4AB9-B305-6C0543B73F05}" type="presParOf" srcId="{C35B08E4-7B04-4599-854C-93F34A5BA300}" destId="{8BD7633B-5670-4833-91D4-34EC69E35C6E}" srcOrd="1" destOrd="0" presId="urn:microsoft.com/office/officeart/2008/layout/LinedList"/>
    <dgm:cxn modelId="{8A2A566A-6BD5-4615-91D8-D7D8DACCE032}" type="presParOf" srcId="{663425FE-47DF-47C5-9AE8-5F19D7BD5491}" destId="{342C2EC6-8592-4F47-936F-8C8A595534CB}" srcOrd="4" destOrd="0" presId="urn:microsoft.com/office/officeart/2008/layout/LinedList"/>
    <dgm:cxn modelId="{21D64CDF-1565-4BF1-887C-EEFFC4C1AEC2}" type="presParOf" srcId="{663425FE-47DF-47C5-9AE8-5F19D7BD5491}" destId="{D7717DF6-B86B-4110-8730-CFD4903B4186}" srcOrd="5" destOrd="0" presId="urn:microsoft.com/office/officeart/2008/layout/LinedList"/>
    <dgm:cxn modelId="{547EBDB5-7FC7-416B-9A3D-3D363E0285CF}" type="presParOf" srcId="{D7717DF6-B86B-4110-8730-CFD4903B4186}" destId="{A99C489D-0645-4BDC-A9ED-D5D62175652B}" srcOrd="0" destOrd="0" presId="urn:microsoft.com/office/officeart/2008/layout/LinedList"/>
    <dgm:cxn modelId="{B0F89E2E-98F7-44E1-B37B-A994DB0A8975}" type="presParOf" srcId="{D7717DF6-B86B-4110-8730-CFD4903B4186}" destId="{0E957849-5DD8-4918-9798-DBB4760A2CF0}" srcOrd="1" destOrd="0" presId="urn:microsoft.com/office/officeart/2008/layout/LinedList"/>
    <dgm:cxn modelId="{0B9E0B65-6B3D-4A3E-877A-1FEED4906689}" type="presParOf" srcId="{663425FE-47DF-47C5-9AE8-5F19D7BD5491}" destId="{4C8997F4-35C4-4080-BF68-1B5B107099FA}" srcOrd="6" destOrd="0" presId="urn:microsoft.com/office/officeart/2008/layout/LinedList"/>
    <dgm:cxn modelId="{D2C80ABF-002B-4443-BD7A-AD1FAEF84F12}" type="presParOf" srcId="{663425FE-47DF-47C5-9AE8-5F19D7BD5491}" destId="{7227B36C-1325-4A4D-BADC-250ECC3E3754}" srcOrd="7" destOrd="0" presId="urn:microsoft.com/office/officeart/2008/layout/LinedList"/>
    <dgm:cxn modelId="{AB573408-F0BE-46FE-85C5-69EA94DC31B6}" type="presParOf" srcId="{7227B36C-1325-4A4D-BADC-250ECC3E3754}" destId="{6D8E5E2F-09F2-420E-81E1-4DF6FD8FC98E}" srcOrd="0" destOrd="0" presId="urn:microsoft.com/office/officeart/2008/layout/LinedList"/>
    <dgm:cxn modelId="{69FFF3C4-BE35-4C47-838C-ED0A4EBC275A}" type="presParOf" srcId="{7227B36C-1325-4A4D-BADC-250ECC3E3754}" destId="{6130057F-CADE-40A1-B0E4-AD503AF4B525}" srcOrd="1" destOrd="0" presId="urn:microsoft.com/office/officeart/2008/layout/LinedList"/>
    <dgm:cxn modelId="{AAAF183C-C9C8-40FF-9EF7-07C722EAEC38}" type="presParOf" srcId="{663425FE-47DF-47C5-9AE8-5F19D7BD5491}" destId="{4CCEC79D-5E9A-4DDE-AF99-F6CB371629F4}" srcOrd="8" destOrd="0" presId="urn:microsoft.com/office/officeart/2008/layout/LinedList"/>
    <dgm:cxn modelId="{53751A6E-CA95-4F1E-8BFD-3FDBCAEB300B}" type="presParOf" srcId="{663425FE-47DF-47C5-9AE8-5F19D7BD5491}" destId="{221394ED-3ACB-4CC8-949B-BFAE65FA5272}" srcOrd="9" destOrd="0" presId="urn:microsoft.com/office/officeart/2008/layout/LinedList"/>
    <dgm:cxn modelId="{D6651D78-C874-4033-A30D-B3999B95C9B8}" type="presParOf" srcId="{221394ED-3ACB-4CC8-949B-BFAE65FA5272}" destId="{3BA687FD-C3EC-47A0-91F8-80ABBAE2C2A2}" srcOrd="0" destOrd="0" presId="urn:microsoft.com/office/officeart/2008/layout/LinedList"/>
    <dgm:cxn modelId="{332B13F2-B518-4980-A537-DE47B09F042D}" type="presParOf" srcId="{221394ED-3ACB-4CC8-949B-BFAE65FA5272}" destId="{5AE1DF7A-C021-44A4-B806-0C20CDE906A0}" srcOrd="1" destOrd="0" presId="urn:microsoft.com/office/officeart/2008/layout/LinedList"/>
    <dgm:cxn modelId="{A70AC996-2C0D-4999-B227-ADDC1DAFEBB1}" type="presParOf" srcId="{663425FE-47DF-47C5-9AE8-5F19D7BD5491}" destId="{1B323839-3636-4DA5-B7DE-AF76F2CFBBE6}" srcOrd="10" destOrd="0" presId="urn:microsoft.com/office/officeart/2008/layout/LinedList"/>
    <dgm:cxn modelId="{DF702A4E-DC4A-4E24-9FF5-8AB4B9E800A1}" type="presParOf" srcId="{663425FE-47DF-47C5-9AE8-5F19D7BD5491}" destId="{30BA585F-2649-4071-A194-11484DF4CEF7}" srcOrd="11" destOrd="0" presId="urn:microsoft.com/office/officeart/2008/layout/LinedList"/>
    <dgm:cxn modelId="{DB08CFBF-AF46-4A4A-9094-F2BC43F75B86}" type="presParOf" srcId="{30BA585F-2649-4071-A194-11484DF4CEF7}" destId="{81AA0DEE-4CB1-4246-A3C2-4F26B05B58D7}" srcOrd="0" destOrd="0" presId="urn:microsoft.com/office/officeart/2008/layout/LinedList"/>
    <dgm:cxn modelId="{F7436A31-EE24-43EF-B301-5C70DD9EDED6}" type="presParOf" srcId="{30BA585F-2649-4071-A194-11484DF4CEF7}" destId="{68A7945D-1DB4-4F4E-8C85-77F07EE03791}" srcOrd="1" destOrd="0" presId="urn:microsoft.com/office/officeart/2008/layout/LinedList"/>
    <dgm:cxn modelId="{FB03A67F-C3C3-4444-8760-9A133471ED87}" type="presParOf" srcId="{663425FE-47DF-47C5-9AE8-5F19D7BD5491}" destId="{8243204B-A379-46C7-AE2A-6A99075D6017}" srcOrd="12" destOrd="0" presId="urn:microsoft.com/office/officeart/2008/layout/LinedList"/>
    <dgm:cxn modelId="{70828CC3-574A-4444-9658-28B780D5F29C}" type="presParOf" srcId="{663425FE-47DF-47C5-9AE8-5F19D7BD5491}" destId="{90B31FC8-A7A0-4FA6-B50A-7C8DCA6CB32E}" srcOrd="13" destOrd="0" presId="urn:microsoft.com/office/officeart/2008/layout/LinedList"/>
    <dgm:cxn modelId="{0AD11C3E-3B3B-4255-9CDC-9563AC3FFED7}" type="presParOf" srcId="{90B31FC8-A7A0-4FA6-B50A-7C8DCA6CB32E}" destId="{3E4A526D-6EA6-4AEA-9289-50106447F7E4}" srcOrd="0" destOrd="0" presId="urn:microsoft.com/office/officeart/2008/layout/LinedList"/>
    <dgm:cxn modelId="{1618351F-8E23-4E18-89B9-684633DB2D63}" type="presParOf" srcId="{90B31FC8-A7A0-4FA6-B50A-7C8DCA6CB32E}" destId="{FBF9B8BA-10E8-4B98-AABE-05B5125794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7C168A-DE13-4950-AA6E-8B196BF1031D}"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B254A6B9-B844-42C9-834A-9162A0FF49E6}">
      <dgm:prSet/>
      <dgm:spPr/>
      <dgm:t>
        <a:bodyPr/>
        <a:lstStyle/>
        <a:p>
          <a:r>
            <a:rPr lang="en-CA" dirty="0"/>
            <a:t>Technology ?</a:t>
          </a:r>
          <a:endParaRPr lang="en-US" dirty="0"/>
        </a:p>
      </dgm:t>
    </dgm:pt>
    <dgm:pt modelId="{DEE75926-C943-4DDF-BE4F-F8DFFC0FAFA4}" type="parTrans" cxnId="{DF14E1D7-9FDB-441F-BAA4-37246BA28ADF}">
      <dgm:prSet/>
      <dgm:spPr/>
      <dgm:t>
        <a:bodyPr/>
        <a:lstStyle/>
        <a:p>
          <a:endParaRPr lang="en-US"/>
        </a:p>
      </dgm:t>
    </dgm:pt>
    <dgm:pt modelId="{DFE22308-AED9-49D7-97EE-E14828AA772D}" type="sibTrans" cxnId="{DF14E1D7-9FDB-441F-BAA4-37246BA28ADF}">
      <dgm:prSet/>
      <dgm:spPr/>
      <dgm:t>
        <a:bodyPr/>
        <a:lstStyle/>
        <a:p>
          <a:endParaRPr lang="en-US"/>
        </a:p>
      </dgm:t>
    </dgm:pt>
    <dgm:pt modelId="{4D9D957F-42AC-4487-AADF-EDAE4D194087}">
      <dgm:prSet/>
      <dgm:spPr/>
      <dgm:t>
        <a:bodyPr/>
        <a:lstStyle/>
        <a:p>
          <a:r>
            <a:rPr lang="en-CA"/>
            <a:t>Dedicated e-mail address with LSO approved rec access capacity</a:t>
          </a:r>
          <a:endParaRPr lang="en-US"/>
        </a:p>
      </dgm:t>
    </dgm:pt>
    <dgm:pt modelId="{B99D21E0-4394-4895-A229-4F02575A6C9B}" type="parTrans" cxnId="{E6A7505A-194F-424F-935E-675840B07D4C}">
      <dgm:prSet/>
      <dgm:spPr/>
      <dgm:t>
        <a:bodyPr/>
        <a:lstStyle/>
        <a:p>
          <a:endParaRPr lang="en-US"/>
        </a:p>
      </dgm:t>
    </dgm:pt>
    <dgm:pt modelId="{9A3B0D91-6781-411F-8AD9-343529CE33C3}" type="sibTrans" cxnId="{E6A7505A-194F-424F-935E-675840B07D4C}">
      <dgm:prSet/>
      <dgm:spPr/>
      <dgm:t>
        <a:bodyPr/>
        <a:lstStyle/>
        <a:p>
          <a:endParaRPr lang="en-US"/>
        </a:p>
      </dgm:t>
    </dgm:pt>
    <dgm:pt modelId="{4EDCDBC4-9FB7-48F6-80B1-7A2B2E547DA5}">
      <dgm:prSet/>
      <dgm:spPr/>
      <dgm:t>
        <a:bodyPr/>
        <a:lstStyle/>
        <a:p>
          <a:r>
            <a:rPr lang="en-CA" dirty="0"/>
            <a:t>Outsource Contact and Security Service (third party)</a:t>
          </a:r>
          <a:endParaRPr lang="en-US" dirty="0"/>
        </a:p>
      </dgm:t>
    </dgm:pt>
    <dgm:pt modelId="{E95BF079-100C-4020-B46B-DD6A7A3C5109}" type="parTrans" cxnId="{3B38F5FA-2370-4F60-B8A6-E6D45373C956}">
      <dgm:prSet/>
      <dgm:spPr/>
      <dgm:t>
        <a:bodyPr/>
        <a:lstStyle/>
        <a:p>
          <a:endParaRPr lang="en-US"/>
        </a:p>
      </dgm:t>
    </dgm:pt>
    <dgm:pt modelId="{5F13767E-870B-4EC1-9893-2393065FCFDC}" type="sibTrans" cxnId="{3B38F5FA-2370-4F60-B8A6-E6D45373C956}">
      <dgm:prSet/>
      <dgm:spPr/>
      <dgm:t>
        <a:bodyPr/>
        <a:lstStyle/>
        <a:p>
          <a:endParaRPr lang="en-US"/>
        </a:p>
      </dgm:t>
    </dgm:pt>
    <dgm:pt modelId="{625F6709-A7E0-4C5B-AFED-DFB4353E5212}">
      <dgm:prSet/>
      <dgm:spPr/>
      <dgm:t>
        <a:bodyPr/>
        <a:lstStyle/>
        <a:p>
          <a:r>
            <a:rPr lang="en-CA"/>
            <a:t>Application Fee</a:t>
          </a:r>
          <a:endParaRPr lang="en-US"/>
        </a:p>
      </dgm:t>
    </dgm:pt>
    <dgm:pt modelId="{95ABD387-D934-4483-A296-6EADD5D90464}" type="parTrans" cxnId="{C168B81A-B21A-4A5B-A806-7E08FD6271B5}">
      <dgm:prSet/>
      <dgm:spPr/>
      <dgm:t>
        <a:bodyPr/>
        <a:lstStyle/>
        <a:p>
          <a:endParaRPr lang="en-US"/>
        </a:p>
      </dgm:t>
    </dgm:pt>
    <dgm:pt modelId="{70E5E99B-302F-4FD5-B2C1-00A04334F90A}" type="sibTrans" cxnId="{C168B81A-B21A-4A5B-A806-7E08FD6271B5}">
      <dgm:prSet/>
      <dgm:spPr/>
      <dgm:t>
        <a:bodyPr/>
        <a:lstStyle/>
        <a:p>
          <a:endParaRPr lang="en-US"/>
        </a:p>
      </dgm:t>
    </dgm:pt>
    <dgm:pt modelId="{04BC8868-9EE7-4ABE-8831-85270711C5A7}">
      <dgm:prSet/>
      <dgm:spPr/>
      <dgm:t>
        <a:bodyPr/>
        <a:lstStyle/>
        <a:p>
          <a:r>
            <a:rPr lang="en-CA"/>
            <a:t>Rec Access User Ranking System</a:t>
          </a:r>
          <a:endParaRPr lang="en-US"/>
        </a:p>
      </dgm:t>
    </dgm:pt>
    <dgm:pt modelId="{E0F4DCA2-623A-4F2A-806B-DDBD1B40F0CD}" type="parTrans" cxnId="{6F1110D7-738A-495E-A205-F42F93236D03}">
      <dgm:prSet/>
      <dgm:spPr/>
      <dgm:t>
        <a:bodyPr/>
        <a:lstStyle/>
        <a:p>
          <a:endParaRPr lang="en-US"/>
        </a:p>
      </dgm:t>
    </dgm:pt>
    <dgm:pt modelId="{47A10A60-7086-4CD9-B691-579149DCE35A}" type="sibTrans" cxnId="{6F1110D7-738A-495E-A205-F42F93236D03}">
      <dgm:prSet/>
      <dgm:spPr/>
      <dgm:t>
        <a:bodyPr/>
        <a:lstStyle/>
        <a:p>
          <a:endParaRPr lang="en-US"/>
        </a:p>
      </dgm:t>
    </dgm:pt>
    <dgm:pt modelId="{69BB4DEA-390A-498A-98A0-C4682225E152}">
      <dgm:prSet/>
      <dgm:spPr/>
      <dgm:t>
        <a:bodyPr/>
        <a:lstStyle/>
        <a:p>
          <a:r>
            <a:rPr lang="en-CA" dirty="0"/>
            <a:t>EGS Marketplace (paid access)</a:t>
          </a:r>
          <a:endParaRPr lang="en-US" dirty="0"/>
        </a:p>
      </dgm:t>
    </dgm:pt>
    <dgm:pt modelId="{24DF4270-5997-4260-BFA4-12E51AB5E57D}" type="parTrans" cxnId="{B3ABC444-8044-4B80-9BB7-9BEC363C6E17}">
      <dgm:prSet/>
      <dgm:spPr/>
      <dgm:t>
        <a:bodyPr/>
        <a:lstStyle/>
        <a:p>
          <a:endParaRPr lang="en-US"/>
        </a:p>
      </dgm:t>
    </dgm:pt>
    <dgm:pt modelId="{5A8963CE-40AF-47D8-811E-6AFC0B89B498}" type="sibTrans" cxnId="{B3ABC444-8044-4B80-9BB7-9BEC363C6E17}">
      <dgm:prSet/>
      <dgm:spPr/>
      <dgm:t>
        <a:bodyPr/>
        <a:lstStyle/>
        <a:p>
          <a:endParaRPr lang="en-US"/>
        </a:p>
      </dgm:t>
    </dgm:pt>
    <dgm:pt modelId="{FCB1DD3D-0832-4FCF-A5B8-40F825F2056D}">
      <dgm:prSet/>
      <dgm:spPr/>
      <dgm:t>
        <a:bodyPr/>
        <a:lstStyle/>
        <a:p>
          <a:r>
            <a:rPr lang="en-CA"/>
            <a:t>GoA act as the gatekeeper?</a:t>
          </a:r>
          <a:endParaRPr lang="en-US"/>
        </a:p>
      </dgm:t>
    </dgm:pt>
    <dgm:pt modelId="{81928643-B378-480C-B5D6-78BB52C7A23B}" type="parTrans" cxnId="{B5BEC6E7-8D82-4551-87E1-5B6BEB4FA82E}">
      <dgm:prSet/>
      <dgm:spPr/>
      <dgm:t>
        <a:bodyPr/>
        <a:lstStyle/>
        <a:p>
          <a:endParaRPr lang="en-US"/>
        </a:p>
      </dgm:t>
    </dgm:pt>
    <dgm:pt modelId="{3E0CF594-8405-4602-A548-333AB3E22F3C}" type="sibTrans" cxnId="{B5BEC6E7-8D82-4551-87E1-5B6BEB4FA82E}">
      <dgm:prSet/>
      <dgm:spPr/>
      <dgm:t>
        <a:bodyPr/>
        <a:lstStyle/>
        <a:p>
          <a:endParaRPr lang="en-US"/>
        </a:p>
      </dgm:t>
    </dgm:pt>
    <dgm:pt modelId="{D8A8712D-4C43-459B-822B-46FFDACDF54D}">
      <dgm:prSet/>
      <dgm:spPr/>
      <dgm:t>
        <a:bodyPr/>
        <a:lstStyle/>
        <a:p>
          <a:r>
            <a:rPr lang="en-CA"/>
            <a:t>Rec Access Users act as the gatekeeper?</a:t>
          </a:r>
          <a:endParaRPr lang="en-US"/>
        </a:p>
      </dgm:t>
    </dgm:pt>
    <dgm:pt modelId="{3DC6A644-B0BB-447A-B941-3263B2C9AECA}" type="parTrans" cxnId="{5C596642-0275-49A7-8E74-580316202CA0}">
      <dgm:prSet/>
      <dgm:spPr/>
      <dgm:t>
        <a:bodyPr/>
        <a:lstStyle/>
        <a:p>
          <a:endParaRPr lang="en-US"/>
        </a:p>
      </dgm:t>
    </dgm:pt>
    <dgm:pt modelId="{B9AA8462-BB3D-4F46-B339-075232C2094A}" type="sibTrans" cxnId="{5C596642-0275-49A7-8E74-580316202CA0}">
      <dgm:prSet/>
      <dgm:spPr/>
      <dgm:t>
        <a:bodyPr/>
        <a:lstStyle/>
        <a:p>
          <a:endParaRPr lang="en-US"/>
        </a:p>
      </dgm:t>
    </dgm:pt>
    <dgm:pt modelId="{39552207-1FA3-4811-8D1B-3542850AA9F6}">
      <dgm:prSet/>
      <dgm:spPr/>
      <dgm:t>
        <a:bodyPr/>
        <a:lstStyle/>
        <a:p>
          <a:r>
            <a:rPr lang="en-US" dirty="0"/>
            <a:t>Increase Trespass Penalties</a:t>
          </a:r>
        </a:p>
      </dgm:t>
    </dgm:pt>
    <dgm:pt modelId="{E3953BBE-0A16-4457-A6C1-91861747A634}" type="parTrans" cxnId="{5FE1ADD0-33E9-4A94-B8AF-E94891769FF0}">
      <dgm:prSet/>
      <dgm:spPr/>
      <dgm:t>
        <a:bodyPr/>
        <a:lstStyle/>
        <a:p>
          <a:endParaRPr lang="en-CA"/>
        </a:p>
      </dgm:t>
    </dgm:pt>
    <dgm:pt modelId="{3AAB2C23-6ABC-4396-9136-46E0FB6F4FFD}" type="sibTrans" cxnId="{5FE1ADD0-33E9-4A94-B8AF-E94891769FF0}">
      <dgm:prSet/>
      <dgm:spPr/>
      <dgm:t>
        <a:bodyPr/>
        <a:lstStyle/>
        <a:p>
          <a:endParaRPr lang="en-CA"/>
        </a:p>
      </dgm:t>
    </dgm:pt>
    <dgm:pt modelId="{64ACB9A6-929A-4024-AF7C-DB8236C7FE03}" type="pres">
      <dgm:prSet presAssocID="{EC7C168A-DE13-4950-AA6E-8B196BF1031D}" presName="vert0" presStyleCnt="0">
        <dgm:presLayoutVars>
          <dgm:dir/>
          <dgm:animOne val="branch"/>
          <dgm:animLvl val="lvl"/>
        </dgm:presLayoutVars>
      </dgm:prSet>
      <dgm:spPr/>
    </dgm:pt>
    <dgm:pt modelId="{63606C6F-9FC6-40A8-9C00-45E3E1390135}" type="pres">
      <dgm:prSet presAssocID="{B254A6B9-B844-42C9-834A-9162A0FF49E6}" presName="thickLine" presStyleLbl="alignNode1" presStyleIdx="0" presStyleCnt="9"/>
      <dgm:spPr/>
    </dgm:pt>
    <dgm:pt modelId="{1F4D86B0-87F1-4433-82BD-17103632880F}" type="pres">
      <dgm:prSet presAssocID="{B254A6B9-B844-42C9-834A-9162A0FF49E6}" presName="horz1" presStyleCnt="0"/>
      <dgm:spPr/>
    </dgm:pt>
    <dgm:pt modelId="{0CDCEE22-530F-428C-92FD-2CD4E5F8DE6C}" type="pres">
      <dgm:prSet presAssocID="{B254A6B9-B844-42C9-834A-9162A0FF49E6}" presName="tx1" presStyleLbl="revTx" presStyleIdx="0" presStyleCnt="9"/>
      <dgm:spPr/>
    </dgm:pt>
    <dgm:pt modelId="{4259665B-E1FB-456A-854B-67E112D62C23}" type="pres">
      <dgm:prSet presAssocID="{B254A6B9-B844-42C9-834A-9162A0FF49E6}" presName="vert1" presStyleCnt="0"/>
      <dgm:spPr/>
    </dgm:pt>
    <dgm:pt modelId="{E93FD2A3-CD59-4A19-8238-70B991D02920}" type="pres">
      <dgm:prSet presAssocID="{4D9D957F-42AC-4487-AADF-EDAE4D194087}" presName="thickLine" presStyleLbl="alignNode1" presStyleIdx="1" presStyleCnt="9"/>
      <dgm:spPr/>
    </dgm:pt>
    <dgm:pt modelId="{694F9C47-0D88-4DF7-B345-EA9D910BF109}" type="pres">
      <dgm:prSet presAssocID="{4D9D957F-42AC-4487-AADF-EDAE4D194087}" presName="horz1" presStyleCnt="0"/>
      <dgm:spPr/>
    </dgm:pt>
    <dgm:pt modelId="{2884CBFB-AE73-4652-9D0A-258649A74D95}" type="pres">
      <dgm:prSet presAssocID="{4D9D957F-42AC-4487-AADF-EDAE4D194087}" presName="tx1" presStyleLbl="revTx" presStyleIdx="1" presStyleCnt="9"/>
      <dgm:spPr/>
    </dgm:pt>
    <dgm:pt modelId="{9C805D35-8FA3-46DF-BC92-880E645D0415}" type="pres">
      <dgm:prSet presAssocID="{4D9D957F-42AC-4487-AADF-EDAE4D194087}" presName="vert1" presStyleCnt="0"/>
      <dgm:spPr/>
    </dgm:pt>
    <dgm:pt modelId="{70DAA19C-753E-4181-8C02-A2F8870BD33D}" type="pres">
      <dgm:prSet presAssocID="{4EDCDBC4-9FB7-48F6-80B1-7A2B2E547DA5}" presName="thickLine" presStyleLbl="alignNode1" presStyleIdx="2" presStyleCnt="9"/>
      <dgm:spPr/>
    </dgm:pt>
    <dgm:pt modelId="{646DD992-2282-4B33-80BB-2DD45662637E}" type="pres">
      <dgm:prSet presAssocID="{4EDCDBC4-9FB7-48F6-80B1-7A2B2E547DA5}" presName="horz1" presStyleCnt="0"/>
      <dgm:spPr/>
    </dgm:pt>
    <dgm:pt modelId="{219A848B-1D64-43F5-A8FD-2297B6C110B2}" type="pres">
      <dgm:prSet presAssocID="{4EDCDBC4-9FB7-48F6-80B1-7A2B2E547DA5}" presName="tx1" presStyleLbl="revTx" presStyleIdx="2" presStyleCnt="9"/>
      <dgm:spPr/>
    </dgm:pt>
    <dgm:pt modelId="{67F20B5B-1B4C-4A70-8610-5BFFC465017A}" type="pres">
      <dgm:prSet presAssocID="{4EDCDBC4-9FB7-48F6-80B1-7A2B2E547DA5}" presName="vert1" presStyleCnt="0"/>
      <dgm:spPr/>
    </dgm:pt>
    <dgm:pt modelId="{143DF8DD-9C26-426D-90E5-BC01F9367B1C}" type="pres">
      <dgm:prSet presAssocID="{625F6709-A7E0-4C5B-AFED-DFB4353E5212}" presName="thickLine" presStyleLbl="alignNode1" presStyleIdx="3" presStyleCnt="9"/>
      <dgm:spPr/>
    </dgm:pt>
    <dgm:pt modelId="{A6D518C7-BE13-4950-A6A7-AEA83A642F18}" type="pres">
      <dgm:prSet presAssocID="{625F6709-A7E0-4C5B-AFED-DFB4353E5212}" presName="horz1" presStyleCnt="0"/>
      <dgm:spPr/>
    </dgm:pt>
    <dgm:pt modelId="{E7E46C2E-1513-431C-A462-A6513540BDA7}" type="pres">
      <dgm:prSet presAssocID="{625F6709-A7E0-4C5B-AFED-DFB4353E5212}" presName="tx1" presStyleLbl="revTx" presStyleIdx="3" presStyleCnt="9"/>
      <dgm:spPr/>
    </dgm:pt>
    <dgm:pt modelId="{CFB33398-6E0D-497F-A48A-C30B4B2E83F8}" type="pres">
      <dgm:prSet presAssocID="{625F6709-A7E0-4C5B-AFED-DFB4353E5212}" presName="vert1" presStyleCnt="0"/>
      <dgm:spPr/>
    </dgm:pt>
    <dgm:pt modelId="{EB93F958-1285-45CA-8242-797F537F34AB}" type="pres">
      <dgm:prSet presAssocID="{04BC8868-9EE7-4ABE-8831-85270711C5A7}" presName="thickLine" presStyleLbl="alignNode1" presStyleIdx="4" presStyleCnt="9"/>
      <dgm:spPr/>
    </dgm:pt>
    <dgm:pt modelId="{385D73AE-3041-485D-B060-AF33B70C011D}" type="pres">
      <dgm:prSet presAssocID="{04BC8868-9EE7-4ABE-8831-85270711C5A7}" presName="horz1" presStyleCnt="0"/>
      <dgm:spPr/>
    </dgm:pt>
    <dgm:pt modelId="{79BBB6FB-0C17-4E63-9E5C-6EAC468A138C}" type="pres">
      <dgm:prSet presAssocID="{04BC8868-9EE7-4ABE-8831-85270711C5A7}" presName="tx1" presStyleLbl="revTx" presStyleIdx="4" presStyleCnt="9"/>
      <dgm:spPr/>
    </dgm:pt>
    <dgm:pt modelId="{A07C575D-8905-43E3-AE11-09DDDDB25F4C}" type="pres">
      <dgm:prSet presAssocID="{04BC8868-9EE7-4ABE-8831-85270711C5A7}" presName="vert1" presStyleCnt="0"/>
      <dgm:spPr/>
    </dgm:pt>
    <dgm:pt modelId="{8A49EA2F-B9CA-4611-8E9D-4984695AF7E0}" type="pres">
      <dgm:prSet presAssocID="{69BB4DEA-390A-498A-98A0-C4682225E152}" presName="thickLine" presStyleLbl="alignNode1" presStyleIdx="5" presStyleCnt="9"/>
      <dgm:spPr/>
    </dgm:pt>
    <dgm:pt modelId="{49E81BE6-CB0A-4571-8AFA-531F90D06C12}" type="pres">
      <dgm:prSet presAssocID="{69BB4DEA-390A-498A-98A0-C4682225E152}" presName="horz1" presStyleCnt="0"/>
      <dgm:spPr/>
    </dgm:pt>
    <dgm:pt modelId="{52E9C043-3131-468F-B1D3-BF293162D02F}" type="pres">
      <dgm:prSet presAssocID="{69BB4DEA-390A-498A-98A0-C4682225E152}" presName="tx1" presStyleLbl="revTx" presStyleIdx="5" presStyleCnt="9"/>
      <dgm:spPr/>
    </dgm:pt>
    <dgm:pt modelId="{D1789ED9-2209-4430-AF4E-2264C205E206}" type="pres">
      <dgm:prSet presAssocID="{69BB4DEA-390A-498A-98A0-C4682225E152}" presName="vert1" presStyleCnt="0"/>
      <dgm:spPr/>
    </dgm:pt>
    <dgm:pt modelId="{D5A51B4C-ABBE-4B20-B41C-7555DCC4EF77}" type="pres">
      <dgm:prSet presAssocID="{39552207-1FA3-4811-8D1B-3542850AA9F6}" presName="thickLine" presStyleLbl="alignNode1" presStyleIdx="6" presStyleCnt="9"/>
      <dgm:spPr/>
    </dgm:pt>
    <dgm:pt modelId="{06B102DB-A4E8-443B-943F-3A9033E8867B}" type="pres">
      <dgm:prSet presAssocID="{39552207-1FA3-4811-8D1B-3542850AA9F6}" presName="horz1" presStyleCnt="0"/>
      <dgm:spPr/>
    </dgm:pt>
    <dgm:pt modelId="{37E2B0A2-3EE7-4EDD-9F47-B270A7D169B5}" type="pres">
      <dgm:prSet presAssocID="{39552207-1FA3-4811-8D1B-3542850AA9F6}" presName="tx1" presStyleLbl="revTx" presStyleIdx="6" presStyleCnt="9"/>
      <dgm:spPr/>
    </dgm:pt>
    <dgm:pt modelId="{D375FE83-9EF2-42BF-A37A-8A1F58689987}" type="pres">
      <dgm:prSet presAssocID="{39552207-1FA3-4811-8D1B-3542850AA9F6}" presName="vert1" presStyleCnt="0"/>
      <dgm:spPr/>
    </dgm:pt>
    <dgm:pt modelId="{BA875F88-FC74-4A49-B683-8DD710F9C885}" type="pres">
      <dgm:prSet presAssocID="{FCB1DD3D-0832-4FCF-A5B8-40F825F2056D}" presName="thickLine" presStyleLbl="alignNode1" presStyleIdx="7" presStyleCnt="9"/>
      <dgm:spPr/>
    </dgm:pt>
    <dgm:pt modelId="{077AB377-F216-4C9E-8FEF-0D7C3612A401}" type="pres">
      <dgm:prSet presAssocID="{FCB1DD3D-0832-4FCF-A5B8-40F825F2056D}" presName="horz1" presStyleCnt="0"/>
      <dgm:spPr/>
    </dgm:pt>
    <dgm:pt modelId="{AEC3F392-1B8D-428A-BAE0-CCDDD73393C1}" type="pres">
      <dgm:prSet presAssocID="{FCB1DD3D-0832-4FCF-A5B8-40F825F2056D}" presName="tx1" presStyleLbl="revTx" presStyleIdx="7" presStyleCnt="9"/>
      <dgm:spPr/>
    </dgm:pt>
    <dgm:pt modelId="{1EA24D66-E65F-4BC0-948F-43F7BBC32ED4}" type="pres">
      <dgm:prSet presAssocID="{FCB1DD3D-0832-4FCF-A5B8-40F825F2056D}" presName="vert1" presStyleCnt="0"/>
      <dgm:spPr/>
    </dgm:pt>
    <dgm:pt modelId="{0B023861-9E82-4CB6-82B8-C308789A47FD}" type="pres">
      <dgm:prSet presAssocID="{D8A8712D-4C43-459B-822B-46FFDACDF54D}" presName="thickLine" presStyleLbl="alignNode1" presStyleIdx="8" presStyleCnt="9"/>
      <dgm:spPr/>
    </dgm:pt>
    <dgm:pt modelId="{2F1F142A-2DFA-4345-800F-FCE76670D0CF}" type="pres">
      <dgm:prSet presAssocID="{D8A8712D-4C43-459B-822B-46FFDACDF54D}" presName="horz1" presStyleCnt="0"/>
      <dgm:spPr/>
    </dgm:pt>
    <dgm:pt modelId="{C5CA8B0B-8492-4975-ADB2-ACE5F8D04362}" type="pres">
      <dgm:prSet presAssocID="{D8A8712D-4C43-459B-822B-46FFDACDF54D}" presName="tx1" presStyleLbl="revTx" presStyleIdx="8" presStyleCnt="9"/>
      <dgm:spPr/>
    </dgm:pt>
    <dgm:pt modelId="{0DAFEF47-AAE0-435B-B86F-86D1E840291E}" type="pres">
      <dgm:prSet presAssocID="{D8A8712D-4C43-459B-822B-46FFDACDF54D}" presName="vert1" presStyleCnt="0"/>
      <dgm:spPr/>
    </dgm:pt>
  </dgm:ptLst>
  <dgm:cxnLst>
    <dgm:cxn modelId="{C168B81A-B21A-4A5B-A806-7E08FD6271B5}" srcId="{EC7C168A-DE13-4950-AA6E-8B196BF1031D}" destId="{625F6709-A7E0-4C5B-AFED-DFB4353E5212}" srcOrd="3" destOrd="0" parTransId="{95ABD387-D934-4483-A296-6EADD5D90464}" sibTransId="{70E5E99B-302F-4FD5-B2C1-00A04334F90A}"/>
    <dgm:cxn modelId="{ECEE2D22-EBC1-43DC-9DEA-725CD208BABB}" type="presOf" srcId="{D8A8712D-4C43-459B-822B-46FFDACDF54D}" destId="{C5CA8B0B-8492-4975-ADB2-ACE5F8D04362}" srcOrd="0" destOrd="0" presId="urn:microsoft.com/office/officeart/2008/layout/LinedList"/>
    <dgm:cxn modelId="{B1BDBF31-C278-4214-A29C-EBAC729857F6}" type="presOf" srcId="{4D9D957F-42AC-4487-AADF-EDAE4D194087}" destId="{2884CBFB-AE73-4652-9D0A-258649A74D95}" srcOrd="0" destOrd="0" presId="urn:microsoft.com/office/officeart/2008/layout/LinedList"/>
    <dgm:cxn modelId="{1DF8A661-474C-4E0C-BE9D-D60B232C8857}" type="presOf" srcId="{04BC8868-9EE7-4ABE-8831-85270711C5A7}" destId="{79BBB6FB-0C17-4E63-9E5C-6EAC468A138C}" srcOrd="0" destOrd="0" presId="urn:microsoft.com/office/officeart/2008/layout/LinedList"/>
    <dgm:cxn modelId="{5C596642-0275-49A7-8E74-580316202CA0}" srcId="{EC7C168A-DE13-4950-AA6E-8B196BF1031D}" destId="{D8A8712D-4C43-459B-822B-46FFDACDF54D}" srcOrd="8" destOrd="0" parTransId="{3DC6A644-B0BB-447A-B941-3263B2C9AECA}" sibTransId="{B9AA8462-BB3D-4F46-B339-075232C2094A}"/>
    <dgm:cxn modelId="{B3ABC444-8044-4B80-9BB7-9BEC363C6E17}" srcId="{EC7C168A-DE13-4950-AA6E-8B196BF1031D}" destId="{69BB4DEA-390A-498A-98A0-C4682225E152}" srcOrd="5" destOrd="0" parTransId="{24DF4270-5997-4260-BFA4-12E51AB5E57D}" sibTransId="{5A8963CE-40AF-47D8-811E-6AFC0B89B498}"/>
    <dgm:cxn modelId="{8C10A16F-7AF3-4779-AF9D-7209FC743AE2}" type="presOf" srcId="{4EDCDBC4-9FB7-48F6-80B1-7A2B2E547DA5}" destId="{219A848B-1D64-43F5-A8FD-2297B6C110B2}" srcOrd="0" destOrd="0" presId="urn:microsoft.com/office/officeart/2008/layout/LinedList"/>
    <dgm:cxn modelId="{3FD8A552-4999-45CA-94F5-B246C1A7CCF0}" type="presOf" srcId="{EC7C168A-DE13-4950-AA6E-8B196BF1031D}" destId="{64ACB9A6-929A-4024-AF7C-DB8236C7FE03}" srcOrd="0" destOrd="0" presId="urn:microsoft.com/office/officeart/2008/layout/LinedList"/>
    <dgm:cxn modelId="{E6A7505A-194F-424F-935E-675840B07D4C}" srcId="{EC7C168A-DE13-4950-AA6E-8B196BF1031D}" destId="{4D9D957F-42AC-4487-AADF-EDAE4D194087}" srcOrd="1" destOrd="0" parTransId="{B99D21E0-4394-4895-A229-4F02575A6C9B}" sibTransId="{9A3B0D91-6781-411F-8AD9-343529CE33C3}"/>
    <dgm:cxn modelId="{B40856CD-8E18-4160-91AD-763E67F6F48C}" type="presOf" srcId="{39552207-1FA3-4811-8D1B-3542850AA9F6}" destId="{37E2B0A2-3EE7-4EDD-9F47-B270A7D169B5}" srcOrd="0" destOrd="0" presId="urn:microsoft.com/office/officeart/2008/layout/LinedList"/>
    <dgm:cxn modelId="{5FE1ADD0-33E9-4A94-B8AF-E94891769FF0}" srcId="{EC7C168A-DE13-4950-AA6E-8B196BF1031D}" destId="{39552207-1FA3-4811-8D1B-3542850AA9F6}" srcOrd="6" destOrd="0" parTransId="{E3953BBE-0A16-4457-A6C1-91861747A634}" sibTransId="{3AAB2C23-6ABC-4396-9136-46E0FB6F4FFD}"/>
    <dgm:cxn modelId="{6F1110D7-738A-495E-A205-F42F93236D03}" srcId="{EC7C168A-DE13-4950-AA6E-8B196BF1031D}" destId="{04BC8868-9EE7-4ABE-8831-85270711C5A7}" srcOrd="4" destOrd="0" parTransId="{E0F4DCA2-623A-4F2A-806B-DDBD1B40F0CD}" sibTransId="{47A10A60-7086-4CD9-B691-579149DCE35A}"/>
    <dgm:cxn modelId="{DF14E1D7-9FDB-441F-BAA4-37246BA28ADF}" srcId="{EC7C168A-DE13-4950-AA6E-8B196BF1031D}" destId="{B254A6B9-B844-42C9-834A-9162A0FF49E6}" srcOrd="0" destOrd="0" parTransId="{DEE75926-C943-4DDF-BE4F-F8DFFC0FAFA4}" sibTransId="{DFE22308-AED9-49D7-97EE-E14828AA772D}"/>
    <dgm:cxn modelId="{BBC42AE7-15C6-438A-B9B7-5667431F5FDB}" type="presOf" srcId="{69BB4DEA-390A-498A-98A0-C4682225E152}" destId="{52E9C043-3131-468F-B1D3-BF293162D02F}" srcOrd="0" destOrd="0" presId="urn:microsoft.com/office/officeart/2008/layout/LinedList"/>
    <dgm:cxn modelId="{D2158AE7-8042-429B-844B-CE8F3F5AC3AB}" type="presOf" srcId="{FCB1DD3D-0832-4FCF-A5B8-40F825F2056D}" destId="{AEC3F392-1B8D-428A-BAE0-CCDDD73393C1}" srcOrd="0" destOrd="0" presId="urn:microsoft.com/office/officeart/2008/layout/LinedList"/>
    <dgm:cxn modelId="{B5BEC6E7-8D82-4551-87E1-5B6BEB4FA82E}" srcId="{EC7C168A-DE13-4950-AA6E-8B196BF1031D}" destId="{FCB1DD3D-0832-4FCF-A5B8-40F825F2056D}" srcOrd="7" destOrd="0" parTransId="{81928643-B378-480C-B5D6-78BB52C7A23B}" sibTransId="{3E0CF594-8405-4602-A548-333AB3E22F3C}"/>
    <dgm:cxn modelId="{E9D783F1-059F-42C4-B8C1-831AAB693CAF}" type="presOf" srcId="{625F6709-A7E0-4C5B-AFED-DFB4353E5212}" destId="{E7E46C2E-1513-431C-A462-A6513540BDA7}" srcOrd="0" destOrd="0" presId="urn:microsoft.com/office/officeart/2008/layout/LinedList"/>
    <dgm:cxn modelId="{38D695F3-546A-490B-A520-0652E0874042}" type="presOf" srcId="{B254A6B9-B844-42C9-834A-9162A0FF49E6}" destId="{0CDCEE22-530F-428C-92FD-2CD4E5F8DE6C}" srcOrd="0" destOrd="0" presId="urn:microsoft.com/office/officeart/2008/layout/LinedList"/>
    <dgm:cxn modelId="{3B38F5FA-2370-4F60-B8A6-E6D45373C956}" srcId="{EC7C168A-DE13-4950-AA6E-8B196BF1031D}" destId="{4EDCDBC4-9FB7-48F6-80B1-7A2B2E547DA5}" srcOrd="2" destOrd="0" parTransId="{E95BF079-100C-4020-B46B-DD6A7A3C5109}" sibTransId="{5F13767E-870B-4EC1-9893-2393065FCFDC}"/>
    <dgm:cxn modelId="{61B47552-9588-4BC4-BEA2-AD1E07050366}" type="presParOf" srcId="{64ACB9A6-929A-4024-AF7C-DB8236C7FE03}" destId="{63606C6F-9FC6-40A8-9C00-45E3E1390135}" srcOrd="0" destOrd="0" presId="urn:microsoft.com/office/officeart/2008/layout/LinedList"/>
    <dgm:cxn modelId="{8AD7E4EE-7829-4541-915D-36374A65B569}" type="presParOf" srcId="{64ACB9A6-929A-4024-AF7C-DB8236C7FE03}" destId="{1F4D86B0-87F1-4433-82BD-17103632880F}" srcOrd="1" destOrd="0" presId="urn:microsoft.com/office/officeart/2008/layout/LinedList"/>
    <dgm:cxn modelId="{825EAD01-8DC8-4E15-BBAB-00B154735CCB}" type="presParOf" srcId="{1F4D86B0-87F1-4433-82BD-17103632880F}" destId="{0CDCEE22-530F-428C-92FD-2CD4E5F8DE6C}" srcOrd="0" destOrd="0" presId="urn:microsoft.com/office/officeart/2008/layout/LinedList"/>
    <dgm:cxn modelId="{191695FE-6E64-4815-9146-5EA1CEF7DF5A}" type="presParOf" srcId="{1F4D86B0-87F1-4433-82BD-17103632880F}" destId="{4259665B-E1FB-456A-854B-67E112D62C23}" srcOrd="1" destOrd="0" presId="urn:microsoft.com/office/officeart/2008/layout/LinedList"/>
    <dgm:cxn modelId="{2D470355-42DE-4A5E-9871-523894B1F17B}" type="presParOf" srcId="{64ACB9A6-929A-4024-AF7C-DB8236C7FE03}" destId="{E93FD2A3-CD59-4A19-8238-70B991D02920}" srcOrd="2" destOrd="0" presId="urn:microsoft.com/office/officeart/2008/layout/LinedList"/>
    <dgm:cxn modelId="{E06B53B4-2335-441A-9B86-CD2CC834F9FA}" type="presParOf" srcId="{64ACB9A6-929A-4024-AF7C-DB8236C7FE03}" destId="{694F9C47-0D88-4DF7-B345-EA9D910BF109}" srcOrd="3" destOrd="0" presId="urn:microsoft.com/office/officeart/2008/layout/LinedList"/>
    <dgm:cxn modelId="{CA13C0D2-A247-4F30-B56B-989406D57D27}" type="presParOf" srcId="{694F9C47-0D88-4DF7-B345-EA9D910BF109}" destId="{2884CBFB-AE73-4652-9D0A-258649A74D95}" srcOrd="0" destOrd="0" presId="urn:microsoft.com/office/officeart/2008/layout/LinedList"/>
    <dgm:cxn modelId="{8404D135-0A1E-4D01-8AFD-03D1C16FA12D}" type="presParOf" srcId="{694F9C47-0D88-4DF7-B345-EA9D910BF109}" destId="{9C805D35-8FA3-46DF-BC92-880E645D0415}" srcOrd="1" destOrd="0" presId="urn:microsoft.com/office/officeart/2008/layout/LinedList"/>
    <dgm:cxn modelId="{84BC928B-F8EC-46CF-AE1D-0C8BB4501351}" type="presParOf" srcId="{64ACB9A6-929A-4024-AF7C-DB8236C7FE03}" destId="{70DAA19C-753E-4181-8C02-A2F8870BD33D}" srcOrd="4" destOrd="0" presId="urn:microsoft.com/office/officeart/2008/layout/LinedList"/>
    <dgm:cxn modelId="{966F6DA5-1AA2-47BC-836E-D60FE79BA45A}" type="presParOf" srcId="{64ACB9A6-929A-4024-AF7C-DB8236C7FE03}" destId="{646DD992-2282-4B33-80BB-2DD45662637E}" srcOrd="5" destOrd="0" presId="urn:microsoft.com/office/officeart/2008/layout/LinedList"/>
    <dgm:cxn modelId="{99AEE13F-B245-47A8-BCD3-6AF443497AA9}" type="presParOf" srcId="{646DD992-2282-4B33-80BB-2DD45662637E}" destId="{219A848B-1D64-43F5-A8FD-2297B6C110B2}" srcOrd="0" destOrd="0" presId="urn:microsoft.com/office/officeart/2008/layout/LinedList"/>
    <dgm:cxn modelId="{C81FC001-4C39-482A-B127-0A778F266699}" type="presParOf" srcId="{646DD992-2282-4B33-80BB-2DD45662637E}" destId="{67F20B5B-1B4C-4A70-8610-5BFFC465017A}" srcOrd="1" destOrd="0" presId="urn:microsoft.com/office/officeart/2008/layout/LinedList"/>
    <dgm:cxn modelId="{F2A3FEDD-D2D1-4A75-A928-638EC7D1CE23}" type="presParOf" srcId="{64ACB9A6-929A-4024-AF7C-DB8236C7FE03}" destId="{143DF8DD-9C26-426D-90E5-BC01F9367B1C}" srcOrd="6" destOrd="0" presId="urn:microsoft.com/office/officeart/2008/layout/LinedList"/>
    <dgm:cxn modelId="{3822EC4E-80D3-4255-BACD-6298ED5A8E80}" type="presParOf" srcId="{64ACB9A6-929A-4024-AF7C-DB8236C7FE03}" destId="{A6D518C7-BE13-4950-A6A7-AEA83A642F18}" srcOrd="7" destOrd="0" presId="urn:microsoft.com/office/officeart/2008/layout/LinedList"/>
    <dgm:cxn modelId="{714D4043-D0FD-44B5-8B80-AF17AF83EDFC}" type="presParOf" srcId="{A6D518C7-BE13-4950-A6A7-AEA83A642F18}" destId="{E7E46C2E-1513-431C-A462-A6513540BDA7}" srcOrd="0" destOrd="0" presId="urn:microsoft.com/office/officeart/2008/layout/LinedList"/>
    <dgm:cxn modelId="{3C0AA325-48C0-4448-B7E0-8617E8D57ECB}" type="presParOf" srcId="{A6D518C7-BE13-4950-A6A7-AEA83A642F18}" destId="{CFB33398-6E0D-497F-A48A-C30B4B2E83F8}" srcOrd="1" destOrd="0" presId="urn:microsoft.com/office/officeart/2008/layout/LinedList"/>
    <dgm:cxn modelId="{453CF3A7-0CAC-4DEA-B5A0-ECDE53C74675}" type="presParOf" srcId="{64ACB9A6-929A-4024-AF7C-DB8236C7FE03}" destId="{EB93F958-1285-45CA-8242-797F537F34AB}" srcOrd="8" destOrd="0" presId="urn:microsoft.com/office/officeart/2008/layout/LinedList"/>
    <dgm:cxn modelId="{CE88FB89-9C3D-49AE-8511-232E0A8ED73F}" type="presParOf" srcId="{64ACB9A6-929A-4024-AF7C-DB8236C7FE03}" destId="{385D73AE-3041-485D-B060-AF33B70C011D}" srcOrd="9" destOrd="0" presId="urn:microsoft.com/office/officeart/2008/layout/LinedList"/>
    <dgm:cxn modelId="{416333D1-BE40-4F11-BA78-07EF864398CC}" type="presParOf" srcId="{385D73AE-3041-485D-B060-AF33B70C011D}" destId="{79BBB6FB-0C17-4E63-9E5C-6EAC468A138C}" srcOrd="0" destOrd="0" presId="urn:microsoft.com/office/officeart/2008/layout/LinedList"/>
    <dgm:cxn modelId="{4F54C105-3A40-4D8F-AEAF-AE3F31ED2606}" type="presParOf" srcId="{385D73AE-3041-485D-B060-AF33B70C011D}" destId="{A07C575D-8905-43E3-AE11-09DDDDB25F4C}" srcOrd="1" destOrd="0" presId="urn:microsoft.com/office/officeart/2008/layout/LinedList"/>
    <dgm:cxn modelId="{F87A20ED-02D4-4520-9213-DD695DE96582}" type="presParOf" srcId="{64ACB9A6-929A-4024-AF7C-DB8236C7FE03}" destId="{8A49EA2F-B9CA-4611-8E9D-4984695AF7E0}" srcOrd="10" destOrd="0" presId="urn:microsoft.com/office/officeart/2008/layout/LinedList"/>
    <dgm:cxn modelId="{4676016B-665A-4D76-A345-262BAB2A9E67}" type="presParOf" srcId="{64ACB9A6-929A-4024-AF7C-DB8236C7FE03}" destId="{49E81BE6-CB0A-4571-8AFA-531F90D06C12}" srcOrd="11" destOrd="0" presId="urn:microsoft.com/office/officeart/2008/layout/LinedList"/>
    <dgm:cxn modelId="{11E4F581-824A-44A8-B20D-1DFA3FC83332}" type="presParOf" srcId="{49E81BE6-CB0A-4571-8AFA-531F90D06C12}" destId="{52E9C043-3131-468F-B1D3-BF293162D02F}" srcOrd="0" destOrd="0" presId="urn:microsoft.com/office/officeart/2008/layout/LinedList"/>
    <dgm:cxn modelId="{490FE5AE-C064-4064-83DB-E50A86372C46}" type="presParOf" srcId="{49E81BE6-CB0A-4571-8AFA-531F90D06C12}" destId="{D1789ED9-2209-4430-AF4E-2264C205E206}" srcOrd="1" destOrd="0" presId="urn:microsoft.com/office/officeart/2008/layout/LinedList"/>
    <dgm:cxn modelId="{8AB4EDAF-6BA9-430A-9914-454C3A6FDF2D}" type="presParOf" srcId="{64ACB9A6-929A-4024-AF7C-DB8236C7FE03}" destId="{D5A51B4C-ABBE-4B20-B41C-7555DCC4EF77}" srcOrd="12" destOrd="0" presId="urn:microsoft.com/office/officeart/2008/layout/LinedList"/>
    <dgm:cxn modelId="{7A349F65-4F23-4AD6-8315-B30A2381BD50}" type="presParOf" srcId="{64ACB9A6-929A-4024-AF7C-DB8236C7FE03}" destId="{06B102DB-A4E8-443B-943F-3A9033E8867B}" srcOrd="13" destOrd="0" presId="urn:microsoft.com/office/officeart/2008/layout/LinedList"/>
    <dgm:cxn modelId="{72483109-62A6-4CF6-83BD-F63CD4515E1D}" type="presParOf" srcId="{06B102DB-A4E8-443B-943F-3A9033E8867B}" destId="{37E2B0A2-3EE7-4EDD-9F47-B270A7D169B5}" srcOrd="0" destOrd="0" presId="urn:microsoft.com/office/officeart/2008/layout/LinedList"/>
    <dgm:cxn modelId="{7EC5E2C8-7729-4981-8841-DD38FB92A1E5}" type="presParOf" srcId="{06B102DB-A4E8-443B-943F-3A9033E8867B}" destId="{D375FE83-9EF2-42BF-A37A-8A1F58689987}" srcOrd="1" destOrd="0" presId="urn:microsoft.com/office/officeart/2008/layout/LinedList"/>
    <dgm:cxn modelId="{DFE81AA5-6E5C-4805-AF47-316476E80CCD}" type="presParOf" srcId="{64ACB9A6-929A-4024-AF7C-DB8236C7FE03}" destId="{BA875F88-FC74-4A49-B683-8DD710F9C885}" srcOrd="14" destOrd="0" presId="urn:microsoft.com/office/officeart/2008/layout/LinedList"/>
    <dgm:cxn modelId="{AD38B7AD-B058-4626-9C7A-64F2F56AB179}" type="presParOf" srcId="{64ACB9A6-929A-4024-AF7C-DB8236C7FE03}" destId="{077AB377-F216-4C9E-8FEF-0D7C3612A401}" srcOrd="15" destOrd="0" presId="urn:microsoft.com/office/officeart/2008/layout/LinedList"/>
    <dgm:cxn modelId="{43D7C554-00AF-4011-9A57-643AC423A6B0}" type="presParOf" srcId="{077AB377-F216-4C9E-8FEF-0D7C3612A401}" destId="{AEC3F392-1B8D-428A-BAE0-CCDDD73393C1}" srcOrd="0" destOrd="0" presId="urn:microsoft.com/office/officeart/2008/layout/LinedList"/>
    <dgm:cxn modelId="{8D2F056D-31D0-4C0F-9A05-DDF0E3ECDAC9}" type="presParOf" srcId="{077AB377-F216-4C9E-8FEF-0D7C3612A401}" destId="{1EA24D66-E65F-4BC0-948F-43F7BBC32ED4}" srcOrd="1" destOrd="0" presId="urn:microsoft.com/office/officeart/2008/layout/LinedList"/>
    <dgm:cxn modelId="{29C47ED6-264E-4E25-9509-484AB9650A1E}" type="presParOf" srcId="{64ACB9A6-929A-4024-AF7C-DB8236C7FE03}" destId="{0B023861-9E82-4CB6-82B8-C308789A47FD}" srcOrd="16" destOrd="0" presId="urn:microsoft.com/office/officeart/2008/layout/LinedList"/>
    <dgm:cxn modelId="{9FE51EAE-B99A-43A7-90E2-D5C048D7FADC}" type="presParOf" srcId="{64ACB9A6-929A-4024-AF7C-DB8236C7FE03}" destId="{2F1F142A-2DFA-4345-800F-FCE76670D0CF}" srcOrd="17" destOrd="0" presId="urn:microsoft.com/office/officeart/2008/layout/LinedList"/>
    <dgm:cxn modelId="{6437222E-7B6B-45FC-9961-ECC78BC7C081}" type="presParOf" srcId="{2F1F142A-2DFA-4345-800F-FCE76670D0CF}" destId="{C5CA8B0B-8492-4975-ADB2-ACE5F8D04362}" srcOrd="0" destOrd="0" presId="urn:microsoft.com/office/officeart/2008/layout/LinedList"/>
    <dgm:cxn modelId="{434834FB-D7C6-493C-B2B3-A801B1E77E97}" type="presParOf" srcId="{2F1F142A-2DFA-4345-800F-FCE76670D0CF}" destId="{0DAFEF47-AAE0-435B-B86F-86D1E84029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6B5FF9-3AAA-438A-9C05-A885AED08565}"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F3377898-D2B9-4E16-813D-967D0C090C27}">
      <dgm:prSet/>
      <dgm:spPr/>
      <dgm:t>
        <a:bodyPr/>
        <a:lstStyle/>
        <a:p>
          <a:r>
            <a:rPr lang="en-CA"/>
            <a:t>The precipitous drop in the number of hunters is apparently alarming the Alberta government – so much so that it has taken the unusual step of declaring an annual Alberta Hunting Day, beginning this year. Why has this drop in hunter numbers occurred? Could it be linked to the new legal requirement that those accessing White Area grazing leases must gain prior permission from the leaseholder? </a:t>
          </a:r>
          <a:endParaRPr lang="en-US"/>
        </a:p>
      </dgm:t>
    </dgm:pt>
    <dgm:pt modelId="{17D1B7CD-4747-4056-AA29-50B7430B0FCF}" type="parTrans" cxnId="{084F77A4-5CFC-4255-8790-334D0AB5D564}">
      <dgm:prSet/>
      <dgm:spPr/>
      <dgm:t>
        <a:bodyPr/>
        <a:lstStyle/>
        <a:p>
          <a:endParaRPr lang="en-US"/>
        </a:p>
      </dgm:t>
    </dgm:pt>
    <dgm:pt modelId="{E261FAC6-26E5-4084-869A-6922AB762D92}" type="sibTrans" cxnId="{084F77A4-5CFC-4255-8790-334D0AB5D564}">
      <dgm:prSet/>
      <dgm:spPr/>
      <dgm:t>
        <a:bodyPr/>
        <a:lstStyle/>
        <a:p>
          <a:endParaRPr lang="en-US"/>
        </a:p>
      </dgm:t>
    </dgm:pt>
    <dgm:pt modelId="{3639716D-3844-461A-A2BF-1C77ECCA8F64}">
      <dgm:prSet/>
      <dgm:spPr/>
      <dgm:t>
        <a:bodyPr/>
        <a:lstStyle/>
        <a:p>
          <a:r>
            <a:rPr lang="en-CA"/>
            <a:t>We put this question to Bob Scammell, a retired lawyer and outdoors writer with a long-time interest in public lands. He points out that various surveys have asked former hunters why they have stopped hunting. “The universal answer is ‘because there is no place left to hunt,’” he says. </a:t>
          </a:r>
          <a:endParaRPr lang="en-US"/>
        </a:p>
      </dgm:t>
    </dgm:pt>
    <dgm:pt modelId="{3DF591C5-57A1-461A-8627-50B96E66CF6D}" type="parTrans" cxnId="{5CA9A48B-ED12-48CE-ADDC-7405AD282242}">
      <dgm:prSet/>
      <dgm:spPr/>
      <dgm:t>
        <a:bodyPr/>
        <a:lstStyle/>
        <a:p>
          <a:endParaRPr lang="en-US"/>
        </a:p>
      </dgm:t>
    </dgm:pt>
    <dgm:pt modelId="{4D96B4C4-F114-434B-BC03-9C61B6A993EC}" type="sibTrans" cxnId="{5CA9A48B-ED12-48CE-ADDC-7405AD282242}">
      <dgm:prSet/>
      <dgm:spPr/>
      <dgm:t>
        <a:bodyPr/>
        <a:lstStyle/>
        <a:p>
          <a:endParaRPr lang="en-US"/>
        </a:p>
      </dgm:t>
    </dgm:pt>
    <dgm:pt modelId="{F448E371-7F98-4188-83A7-50D593F827F9}" type="pres">
      <dgm:prSet presAssocID="{D36B5FF9-3AAA-438A-9C05-A885AED08565}" presName="linear" presStyleCnt="0">
        <dgm:presLayoutVars>
          <dgm:animLvl val="lvl"/>
          <dgm:resizeHandles val="exact"/>
        </dgm:presLayoutVars>
      </dgm:prSet>
      <dgm:spPr/>
    </dgm:pt>
    <dgm:pt modelId="{8E528CF7-839C-45EA-A98C-962C1CE1FD27}" type="pres">
      <dgm:prSet presAssocID="{F3377898-D2B9-4E16-813D-967D0C090C27}" presName="parentText" presStyleLbl="node1" presStyleIdx="0" presStyleCnt="2">
        <dgm:presLayoutVars>
          <dgm:chMax val="0"/>
          <dgm:bulletEnabled val="1"/>
        </dgm:presLayoutVars>
      </dgm:prSet>
      <dgm:spPr/>
    </dgm:pt>
    <dgm:pt modelId="{316D2434-A6D6-49F7-8BFD-C53B509F15DB}" type="pres">
      <dgm:prSet presAssocID="{E261FAC6-26E5-4084-869A-6922AB762D92}" presName="spacer" presStyleCnt="0"/>
      <dgm:spPr/>
    </dgm:pt>
    <dgm:pt modelId="{87E0EB87-B97E-4AD2-AE36-F8359DF71017}" type="pres">
      <dgm:prSet presAssocID="{3639716D-3844-461A-A2BF-1C77ECCA8F64}" presName="parentText" presStyleLbl="node1" presStyleIdx="1" presStyleCnt="2">
        <dgm:presLayoutVars>
          <dgm:chMax val="0"/>
          <dgm:bulletEnabled val="1"/>
        </dgm:presLayoutVars>
      </dgm:prSet>
      <dgm:spPr/>
    </dgm:pt>
  </dgm:ptLst>
  <dgm:cxnLst>
    <dgm:cxn modelId="{2ADC0D2D-55D7-4C83-8B57-A9E8A85E1A75}" type="presOf" srcId="{D36B5FF9-3AAA-438A-9C05-A885AED08565}" destId="{F448E371-7F98-4188-83A7-50D593F827F9}" srcOrd="0" destOrd="0" presId="urn:microsoft.com/office/officeart/2005/8/layout/vList2"/>
    <dgm:cxn modelId="{5CA9A48B-ED12-48CE-ADDC-7405AD282242}" srcId="{D36B5FF9-3AAA-438A-9C05-A885AED08565}" destId="{3639716D-3844-461A-A2BF-1C77ECCA8F64}" srcOrd="1" destOrd="0" parTransId="{3DF591C5-57A1-461A-8627-50B96E66CF6D}" sibTransId="{4D96B4C4-F114-434B-BC03-9C61B6A993EC}"/>
    <dgm:cxn modelId="{8D2BA68B-A2DF-4D62-9486-24AA11C38329}" type="presOf" srcId="{3639716D-3844-461A-A2BF-1C77ECCA8F64}" destId="{87E0EB87-B97E-4AD2-AE36-F8359DF71017}" srcOrd="0" destOrd="0" presId="urn:microsoft.com/office/officeart/2005/8/layout/vList2"/>
    <dgm:cxn modelId="{084F77A4-5CFC-4255-8790-334D0AB5D564}" srcId="{D36B5FF9-3AAA-438A-9C05-A885AED08565}" destId="{F3377898-D2B9-4E16-813D-967D0C090C27}" srcOrd="0" destOrd="0" parTransId="{17D1B7CD-4747-4056-AA29-50B7430B0FCF}" sibTransId="{E261FAC6-26E5-4084-869A-6922AB762D92}"/>
    <dgm:cxn modelId="{B7787DD4-FC00-4235-8DAF-F1283957E053}" type="presOf" srcId="{F3377898-D2B9-4E16-813D-967D0C090C27}" destId="{8E528CF7-839C-45EA-A98C-962C1CE1FD27}" srcOrd="0" destOrd="0" presId="urn:microsoft.com/office/officeart/2005/8/layout/vList2"/>
    <dgm:cxn modelId="{55C20C7E-BADD-4268-AFCD-5ABC0C3D613E}" type="presParOf" srcId="{F448E371-7F98-4188-83A7-50D593F827F9}" destId="{8E528CF7-839C-45EA-A98C-962C1CE1FD27}" srcOrd="0" destOrd="0" presId="urn:microsoft.com/office/officeart/2005/8/layout/vList2"/>
    <dgm:cxn modelId="{A5639DD0-8E46-4C08-BB99-D02BF01A86CF}" type="presParOf" srcId="{F448E371-7F98-4188-83A7-50D593F827F9}" destId="{316D2434-A6D6-49F7-8BFD-C53B509F15DB}" srcOrd="1" destOrd="0" presId="urn:microsoft.com/office/officeart/2005/8/layout/vList2"/>
    <dgm:cxn modelId="{C8D41645-143B-4ADD-839F-392381101A1A}" type="presParOf" srcId="{F448E371-7F98-4188-83A7-50D593F827F9}" destId="{87E0EB87-B97E-4AD2-AE36-F8359DF7101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F306B-E7E3-40E9-8BFE-A02B0D5AF8B0}">
      <dsp:nvSpPr>
        <dsp:cNvPr id="0" name=""/>
        <dsp:cNvSpPr/>
      </dsp:nvSpPr>
      <dsp:spPr>
        <a:xfrm>
          <a:off x="0" y="680"/>
          <a:ext cx="6089650"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37099E7-8BFB-4EAA-A4D3-882AFF9A0726}">
      <dsp:nvSpPr>
        <dsp:cNvPr id="0" name=""/>
        <dsp:cNvSpPr/>
      </dsp:nvSpPr>
      <dsp:spPr>
        <a:xfrm>
          <a:off x="0" y="680"/>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dirty="0"/>
            <a:t>Increasing demand</a:t>
          </a:r>
          <a:endParaRPr lang="en-US" sz="3600" kern="1200" dirty="0"/>
        </a:p>
      </dsp:txBody>
      <dsp:txXfrm>
        <a:off x="0" y="680"/>
        <a:ext cx="6089650" cy="795823"/>
      </dsp:txXfrm>
    </dsp:sp>
    <dsp:sp modelId="{E88D0DA3-3B96-455F-A34D-788C7576070C}">
      <dsp:nvSpPr>
        <dsp:cNvPr id="0" name=""/>
        <dsp:cNvSpPr/>
      </dsp:nvSpPr>
      <dsp:spPr>
        <a:xfrm>
          <a:off x="0" y="796503"/>
          <a:ext cx="6089650" cy="0"/>
        </a:xfrm>
        <a:prstGeom prst="line">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w="6350" cap="flat" cmpd="sng" algn="ctr">
          <a:solidFill>
            <a:schemeClr val="accent4">
              <a:hueOff val="1633482"/>
              <a:satOff val="-6796"/>
              <a:lumOff val="160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509A2DA-8E42-493F-AEF5-F0DB01AD3856}">
      <dsp:nvSpPr>
        <dsp:cNvPr id="0" name=""/>
        <dsp:cNvSpPr/>
      </dsp:nvSpPr>
      <dsp:spPr>
        <a:xfrm>
          <a:off x="0" y="796503"/>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dirty="0"/>
            <a:t>New Attitude</a:t>
          </a:r>
          <a:endParaRPr lang="en-US" sz="3600" kern="1200" dirty="0"/>
        </a:p>
      </dsp:txBody>
      <dsp:txXfrm>
        <a:off x="0" y="796503"/>
        <a:ext cx="6089650" cy="795823"/>
      </dsp:txXfrm>
    </dsp:sp>
    <dsp:sp modelId="{342C2EC6-8592-4F47-936F-8C8A595534CB}">
      <dsp:nvSpPr>
        <dsp:cNvPr id="0" name=""/>
        <dsp:cNvSpPr/>
      </dsp:nvSpPr>
      <dsp:spPr>
        <a:xfrm>
          <a:off x="0" y="1592327"/>
          <a:ext cx="6089650" cy="0"/>
        </a:xfrm>
        <a:prstGeom prst="line">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99C489D-0645-4BDC-A9ED-D5D62175652B}">
      <dsp:nvSpPr>
        <dsp:cNvPr id="0" name=""/>
        <dsp:cNvSpPr/>
      </dsp:nvSpPr>
      <dsp:spPr>
        <a:xfrm>
          <a:off x="0" y="1592327"/>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Escalating Conflict</a:t>
          </a:r>
        </a:p>
      </dsp:txBody>
      <dsp:txXfrm>
        <a:off x="0" y="1592327"/>
        <a:ext cx="6089650" cy="795823"/>
      </dsp:txXfrm>
    </dsp:sp>
    <dsp:sp modelId="{4C8997F4-35C4-4080-BF68-1B5B107099FA}">
      <dsp:nvSpPr>
        <dsp:cNvPr id="0" name=""/>
        <dsp:cNvSpPr/>
      </dsp:nvSpPr>
      <dsp:spPr>
        <a:xfrm>
          <a:off x="0" y="2388150"/>
          <a:ext cx="6089650" cy="0"/>
        </a:xfrm>
        <a:prstGeom prst="line">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8E5E2F-09F2-420E-81E1-4DF6FD8FC98E}">
      <dsp:nvSpPr>
        <dsp:cNvPr id="0" name=""/>
        <dsp:cNvSpPr/>
      </dsp:nvSpPr>
      <dsp:spPr>
        <a:xfrm>
          <a:off x="0" y="2388150"/>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b="1" i="0" kern="1200" dirty="0"/>
            <a:t>Enforcement</a:t>
          </a:r>
          <a:endParaRPr lang="en-US" sz="3600" b="1" i="0" kern="1200" dirty="0"/>
        </a:p>
      </dsp:txBody>
      <dsp:txXfrm>
        <a:off x="0" y="2388150"/>
        <a:ext cx="6089650" cy="795823"/>
      </dsp:txXfrm>
    </dsp:sp>
    <dsp:sp modelId="{4CCEC79D-5E9A-4DDE-AF99-F6CB371629F4}">
      <dsp:nvSpPr>
        <dsp:cNvPr id="0" name=""/>
        <dsp:cNvSpPr/>
      </dsp:nvSpPr>
      <dsp:spPr>
        <a:xfrm>
          <a:off x="0" y="3183974"/>
          <a:ext cx="6089650" cy="0"/>
        </a:xfrm>
        <a:prstGeom prst="line">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BA687FD-C3EC-47A0-91F8-80ABBAE2C2A2}">
      <dsp:nvSpPr>
        <dsp:cNvPr id="0" name=""/>
        <dsp:cNvSpPr/>
      </dsp:nvSpPr>
      <dsp:spPr>
        <a:xfrm>
          <a:off x="0" y="3183974"/>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kern="1200" dirty="0"/>
            <a:t>“Public Land”</a:t>
          </a:r>
          <a:endParaRPr lang="en-US" sz="3600" kern="1200" dirty="0"/>
        </a:p>
      </dsp:txBody>
      <dsp:txXfrm>
        <a:off x="0" y="3183974"/>
        <a:ext cx="6089650" cy="795823"/>
      </dsp:txXfrm>
    </dsp:sp>
    <dsp:sp modelId="{1B323839-3636-4DA5-B7DE-AF76F2CFBBE6}">
      <dsp:nvSpPr>
        <dsp:cNvPr id="0" name=""/>
        <dsp:cNvSpPr/>
      </dsp:nvSpPr>
      <dsp:spPr>
        <a:xfrm>
          <a:off x="0" y="3979797"/>
          <a:ext cx="6089650" cy="0"/>
        </a:xfrm>
        <a:prstGeom prst="line">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w="6350" cap="flat" cmpd="sng" algn="ctr">
          <a:solidFill>
            <a:schemeClr val="accent4">
              <a:hueOff val="8167408"/>
              <a:satOff val="-33981"/>
              <a:lumOff val="800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1AA0DEE-4CB1-4246-A3C2-4F26B05B58D7}">
      <dsp:nvSpPr>
        <dsp:cNvPr id="0" name=""/>
        <dsp:cNvSpPr/>
      </dsp:nvSpPr>
      <dsp:spPr>
        <a:xfrm>
          <a:off x="0" y="3979797"/>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b="1" i="0" kern="1200" dirty="0"/>
            <a:t>Liability</a:t>
          </a:r>
          <a:endParaRPr lang="en-US" sz="3600" b="1" i="0" kern="1200" dirty="0"/>
        </a:p>
      </dsp:txBody>
      <dsp:txXfrm>
        <a:off x="0" y="3979797"/>
        <a:ext cx="6089650" cy="795823"/>
      </dsp:txXfrm>
    </dsp:sp>
    <dsp:sp modelId="{8243204B-A379-46C7-AE2A-6A99075D6017}">
      <dsp:nvSpPr>
        <dsp:cNvPr id="0" name=""/>
        <dsp:cNvSpPr/>
      </dsp:nvSpPr>
      <dsp:spPr>
        <a:xfrm>
          <a:off x="0" y="4775621"/>
          <a:ext cx="6089650" cy="0"/>
        </a:xfrm>
        <a:prstGeom prst="lin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E4A526D-6EA6-4AEA-9289-50106447F7E4}">
      <dsp:nvSpPr>
        <dsp:cNvPr id="0" name=""/>
        <dsp:cNvSpPr/>
      </dsp:nvSpPr>
      <dsp:spPr>
        <a:xfrm>
          <a:off x="0" y="4775621"/>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CA" sz="3600" b="1" kern="1200" dirty="0"/>
            <a:t>Wildlife Act</a:t>
          </a:r>
          <a:endParaRPr lang="en-US" sz="3600" b="1" kern="1200" dirty="0"/>
        </a:p>
      </dsp:txBody>
      <dsp:txXfrm>
        <a:off x="0" y="4775621"/>
        <a:ext cx="6089650" cy="795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06C6F-9FC6-40A8-9C00-45E3E1390135}">
      <dsp:nvSpPr>
        <dsp:cNvPr id="0" name=""/>
        <dsp:cNvSpPr/>
      </dsp:nvSpPr>
      <dsp:spPr>
        <a:xfrm>
          <a:off x="0" y="680"/>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DCEE22-530F-428C-92FD-2CD4E5F8DE6C}">
      <dsp:nvSpPr>
        <dsp:cNvPr id="0" name=""/>
        <dsp:cNvSpPr/>
      </dsp:nvSpPr>
      <dsp:spPr>
        <a:xfrm>
          <a:off x="0" y="680"/>
          <a:ext cx="626903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t>Technology ?</a:t>
          </a:r>
          <a:endParaRPr lang="en-US" sz="1800" kern="1200" dirty="0"/>
        </a:p>
      </dsp:txBody>
      <dsp:txXfrm>
        <a:off x="0" y="680"/>
        <a:ext cx="6269038" cy="618973"/>
      </dsp:txXfrm>
    </dsp:sp>
    <dsp:sp modelId="{E93FD2A3-CD59-4A19-8238-70B991D02920}">
      <dsp:nvSpPr>
        <dsp:cNvPr id="0" name=""/>
        <dsp:cNvSpPr/>
      </dsp:nvSpPr>
      <dsp:spPr>
        <a:xfrm>
          <a:off x="0" y="619654"/>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884CBFB-AE73-4652-9D0A-258649A74D95}">
      <dsp:nvSpPr>
        <dsp:cNvPr id="0" name=""/>
        <dsp:cNvSpPr/>
      </dsp:nvSpPr>
      <dsp:spPr>
        <a:xfrm>
          <a:off x="0" y="619654"/>
          <a:ext cx="626903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Dedicated e-mail address with LSO approved rec access capacity</a:t>
          </a:r>
          <a:endParaRPr lang="en-US" sz="1800" kern="1200"/>
        </a:p>
      </dsp:txBody>
      <dsp:txXfrm>
        <a:off x="0" y="619654"/>
        <a:ext cx="6269038" cy="618973"/>
      </dsp:txXfrm>
    </dsp:sp>
    <dsp:sp modelId="{70DAA19C-753E-4181-8C02-A2F8870BD33D}">
      <dsp:nvSpPr>
        <dsp:cNvPr id="0" name=""/>
        <dsp:cNvSpPr/>
      </dsp:nvSpPr>
      <dsp:spPr>
        <a:xfrm>
          <a:off x="0" y="1238627"/>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19A848B-1D64-43F5-A8FD-2297B6C110B2}">
      <dsp:nvSpPr>
        <dsp:cNvPr id="0" name=""/>
        <dsp:cNvSpPr/>
      </dsp:nvSpPr>
      <dsp:spPr>
        <a:xfrm>
          <a:off x="0" y="1238627"/>
          <a:ext cx="626903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t>Outsource Contact and Security Service (third party)</a:t>
          </a:r>
          <a:endParaRPr lang="en-US" sz="1800" kern="1200" dirty="0"/>
        </a:p>
      </dsp:txBody>
      <dsp:txXfrm>
        <a:off x="0" y="1238627"/>
        <a:ext cx="6269038" cy="618973"/>
      </dsp:txXfrm>
    </dsp:sp>
    <dsp:sp modelId="{143DF8DD-9C26-426D-90E5-BC01F9367B1C}">
      <dsp:nvSpPr>
        <dsp:cNvPr id="0" name=""/>
        <dsp:cNvSpPr/>
      </dsp:nvSpPr>
      <dsp:spPr>
        <a:xfrm>
          <a:off x="0" y="1857601"/>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7E46C2E-1513-431C-A462-A6513540BDA7}">
      <dsp:nvSpPr>
        <dsp:cNvPr id="0" name=""/>
        <dsp:cNvSpPr/>
      </dsp:nvSpPr>
      <dsp:spPr>
        <a:xfrm>
          <a:off x="0" y="1857601"/>
          <a:ext cx="626903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Application Fee</a:t>
          </a:r>
          <a:endParaRPr lang="en-US" sz="1800" kern="1200"/>
        </a:p>
      </dsp:txBody>
      <dsp:txXfrm>
        <a:off x="0" y="1857601"/>
        <a:ext cx="6269038" cy="618973"/>
      </dsp:txXfrm>
    </dsp:sp>
    <dsp:sp modelId="{EB93F958-1285-45CA-8242-797F537F34AB}">
      <dsp:nvSpPr>
        <dsp:cNvPr id="0" name=""/>
        <dsp:cNvSpPr/>
      </dsp:nvSpPr>
      <dsp:spPr>
        <a:xfrm>
          <a:off x="0" y="2476575"/>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9BBB6FB-0C17-4E63-9E5C-6EAC468A138C}">
      <dsp:nvSpPr>
        <dsp:cNvPr id="0" name=""/>
        <dsp:cNvSpPr/>
      </dsp:nvSpPr>
      <dsp:spPr>
        <a:xfrm>
          <a:off x="0" y="2476575"/>
          <a:ext cx="626903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Rec Access User Ranking System</a:t>
          </a:r>
          <a:endParaRPr lang="en-US" sz="1800" kern="1200"/>
        </a:p>
      </dsp:txBody>
      <dsp:txXfrm>
        <a:off x="0" y="2476575"/>
        <a:ext cx="6269038" cy="618973"/>
      </dsp:txXfrm>
    </dsp:sp>
    <dsp:sp modelId="{8A49EA2F-B9CA-4611-8E9D-4984695AF7E0}">
      <dsp:nvSpPr>
        <dsp:cNvPr id="0" name=""/>
        <dsp:cNvSpPr/>
      </dsp:nvSpPr>
      <dsp:spPr>
        <a:xfrm>
          <a:off x="0" y="3095549"/>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E9C043-3131-468F-B1D3-BF293162D02F}">
      <dsp:nvSpPr>
        <dsp:cNvPr id="0" name=""/>
        <dsp:cNvSpPr/>
      </dsp:nvSpPr>
      <dsp:spPr>
        <a:xfrm>
          <a:off x="0" y="3095549"/>
          <a:ext cx="626903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dirty="0"/>
            <a:t>EGS Marketplace (paid access)</a:t>
          </a:r>
          <a:endParaRPr lang="en-US" sz="1800" kern="1200" dirty="0"/>
        </a:p>
      </dsp:txBody>
      <dsp:txXfrm>
        <a:off x="0" y="3095549"/>
        <a:ext cx="6269038" cy="618973"/>
      </dsp:txXfrm>
    </dsp:sp>
    <dsp:sp modelId="{D5A51B4C-ABBE-4B20-B41C-7555DCC4EF77}">
      <dsp:nvSpPr>
        <dsp:cNvPr id="0" name=""/>
        <dsp:cNvSpPr/>
      </dsp:nvSpPr>
      <dsp:spPr>
        <a:xfrm>
          <a:off x="0" y="3714523"/>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E2B0A2-3EE7-4EDD-9F47-B270A7D169B5}">
      <dsp:nvSpPr>
        <dsp:cNvPr id="0" name=""/>
        <dsp:cNvSpPr/>
      </dsp:nvSpPr>
      <dsp:spPr>
        <a:xfrm>
          <a:off x="0" y="3714523"/>
          <a:ext cx="626903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Increase Trespass Penalties</a:t>
          </a:r>
        </a:p>
      </dsp:txBody>
      <dsp:txXfrm>
        <a:off x="0" y="3714523"/>
        <a:ext cx="6269038" cy="618973"/>
      </dsp:txXfrm>
    </dsp:sp>
    <dsp:sp modelId="{BA875F88-FC74-4A49-B683-8DD710F9C885}">
      <dsp:nvSpPr>
        <dsp:cNvPr id="0" name=""/>
        <dsp:cNvSpPr/>
      </dsp:nvSpPr>
      <dsp:spPr>
        <a:xfrm>
          <a:off x="0" y="4333497"/>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EC3F392-1B8D-428A-BAE0-CCDDD73393C1}">
      <dsp:nvSpPr>
        <dsp:cNvPr id="0" name=""/>
        <dsp:cNvSpPr/>
      </dsp:nvSpPr>
      <dsp:spPr>
        <a:xfrm>
          <a:off x="0" y="4333497"/>
          <a:ext cx="626903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GoA act as the gatekeeper?</a:t>
          </a:r>
          <a:endParaRPr lang="en-US" sz="1800" kern="1200"/>
        </a:p>
      </dsp:txBody>
      <dsp:txXfrm>
        <a:off x="0" y="4333497"/>
        <a:ext cx="6269038" cy="618973"/>
      </dsp:txXfrm>
    </dsp:sp>
    <dsp:sp modelId="{0B023861-9E82-4CB6-82B8-C308789A47FD}">
      <dsp:nvSpPr>
        <dsp:cNvPr id="0" name=""/>
        <dsp:cNvSpPr/>
      </dsp:nvSpPr>
      <dsp:spPr>
        <a:xfrm>
          <a:off x="0" y="4952470"/>
          <a:ext cx="626903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CA8B0B-8492-4975-ADB2-ACE5F8D04362}">
      <dsp:nvSpPr>
        <dsp:cNvPr id="0" name=""/>
        <dsp:cNvSpPr/>
      </dsp:nvSpPr>
      <dsp:spPr>
        <a:xfrm>
          <a:off x="0" y="4952470"/>
          <a:ext cx="6269038" cy="6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Rec Access Users act as the gatekeeper?</a:t>
          </a:r>
          <a:endParaRPr lang="en-US" sz="1800" kern="1200"/>
        </a:p>
      </dsp:txBody>
      <dsp:txXfrm>
        <a:off x="0" y="4952470"/>
        <a:ext cx="6269038" cy="618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28CF7-839C-45EA-A98C-962C1CE1FD27}">
      <dsp:nvSpPr>
        <dsp:cNvPr id="0" name=""/>
        <dsp:cNvSpPr/>
      </dsp:nvSpPr>
      <dsp:spPr>
        <a:xfrm>
          <a:off x="0" y="89662"/>
          <a:ext cx="6089650" cy="26676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a:t>The precipitous drop in the number of hunters is apparently alarming the Alberta government – so much so that it has taken the unusual step of declaring an annual Alberta Hunting Day, beginning this year. Why has this drop in hunter numbers occurred? Could it be linked to the new legal requirement that those accessing White Area grazing leases must gain prior permission from the leaseholder? </a:t>
          </a:r>
          <a:endParaRPr lang="en-US" sz="2000" kern="1200"/>
        </a:p>
      </dsp:txBody>
      <dsp:txXfrm>
        <a:off x="130221" y="219883"/>
        <a:ext cx="5829208" cy="2407158"/>
      </dsp:txXfrm>
    </dsp:sp>
    <dsp:sp modelId="{87E0EB87-B97E-4AD2-AE36-F8359DF71017}">
      <dsp:nvSpPr>
        <dsp:cNvPr id="0" name=""/>
        <dsp:cNvSpPr/>
      </dsp:nvSpPr>
      <dsp:spPr>
        <a:xfrm>
          <a:off x="0" y="2814862"/>
          <a:ext cx="6089650" cy="266760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a:t>We put this question to Bob Scammell, a retired lawyer and outdoors writer with a long-time interest in public lands. He points out that various surveys have asked former hunters why they have stopped hunting. “The universal answer is ‘because there is no place left to hunt,’” he says. </a:t>
          </a:r>
          <a:endParaRPr lang="en-US" sz="2000" kern="1200"/>
        </a:p>
      </dsp:txBody>
      <dsp:txXfrm>
        <a:off x="130221" y="2945083"/>
        <a:ext cx="5829208" cy="24071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24E07B-D3B7-4E8D-BBF6-5C9D12F2CD8C}" type="datetimeFigureOut">
              <a:rPr lang="en-CA" smtClean="0"/>
              <a:t>2018-03-03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2D52E3-C8AF-470E-945D-C5F30117D442}" type="slidenum">
              <a:rPr lang="en-CA" smtClean="0"/>
              <a:t>‹#›</a:t>
            </a:fld>
            <a:endParaRPr lang="en-CA"/>
          </a:p>
        </p:txBody>
      </p:sp>
    </p:spTree>
    <p:extLst>
      <p:ext uri="{BB962C8B-B14F-4D97-AF65-F5344CB8AC3E}">
        <p14:creationId xmlns:p14="http://schemas.microsoft.com/office/powerpoint/2010/main" val="239182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Wildlands Advocate October 2007 Private member’s Bill did not pass</a:t>
            </a:r>
          </a:p>
        </p:txBody>
      </p:sp>
      <p:sp>
        <p:nvSpPr>
          <p:cNvPr id="4" name="Slide Number Placeholder 3"/>
          <p:cNvSpPr>
            <a:spLocks noGrp="1"/>
          </p:cNvSpPr>
          <p:nvPr>
            <p:ph type="sldNum" sz="quarter" idx="10"/>
          </p:nvPr>
        </p:nvSpPr>
        <p:spPr/>
        <p:txBody>
          <a:bodyPr/>
          <a:lstStyle/>
          <a:p>
            <a:fld id="{032D52E3-C8AF-470E-945D-C5F30117D442}" type="slidenum">
              <a:rPr lang="en-CA" smtClean="0"/>
              <a:t>1</a:t>
            </a:fld>
            <a:endParaRPr lang="en-CA"/>
          </a:p>
        </p:txBody>
      </p:sp>
    </p:spTree>
    <p:extLst>
      <p:ext uri="{BB962C8B-B14F-4D97-AF65-F5344CB8AC3E}">
        <p14:creationId xmlns:p14="http://schemas.microsoft.com/office/powerpoint/2010/main" val="356758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October 24th</a:t>
            </a:r>
          </a:p>
        </p:txBody>
      </p:sp>
      <p:sp>
        <p:nvSpPr>
          <p:cNvPr id="4" name="Slide Number Placeholder 3"/>
          <p:cNvSpPr>
            <a:spLocks noGrp="1"/>
          </p:cNvSpPr>
          <p:nvPr>
            <p:ph type="sldNum" sz="quarter" idx="10"/>
          </p:nvPr>
        </p:nvSpPr>
        <p:spPr/>
        <p:txBody>
          <a:bodyPr/>
          <a:lstStyle/>
          <a:p>
            <a:fld id="{032D52E3-C8AF-470E-945D-C5F30117D442}" type="slidenum">
              <a:rPr lang="en-CA" smtClean="0"/>
              <a:t>10</a:t>
            </a:fld>
            <a:endParaRPr lang="en-CA"/>
          </a:p>
        </p:txBody>
      </p:sp>
    </p:spTree>
    <p:extLst>
      <p:ext uri="{BB962C8B-B14F-4D97-AF65-F5344CB8AC3E}">
        <p14:creationId xmlns:p14="http://schemas.microsoft.com/office/powerpoint/2010/main" val="160817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October 27</a:t>
            </a:r>
            <a:r>
              <a:rPr lang="en-CA" baseline="30000" dirty="0"/>
              <a:t>th</a:t>
            </a:r>
            <a:endParaRPr lang="en-CA" dirty="0"/>
          </a:p>
          <a:p>
            <a:r>
              <a:rPr lang="en-CA" dirty="0"/>
              <a:t>Leaseholders don’t know anything</a:t>
            </a:r>
          </a:p>
          <a:p>
            <a:r>
              <a:rPr lang="en-CA" dirty="0"/>
              <a:t>Disrespectful uninformed access users are invited to again request permission</a:t>
            </a:r>
          </a:p>
          <a:p>
            <a:r>
              <a:rPr lang="en-CA" dirty="0"/>
              <a:t>Is the municipality or the province the appropriate level of jurisdiction for the fire ban decision – local decision making tools are now available</a:t>
            </a:r>
          </a:p>
        </p:txBody>
      </p:sp>
      <p:sp>
        <p:nvSpPr>
          <p:cNvPr id="4" name="Slide Number Placeholder 3"/>
          <p:cNvSpPr>
            <a:spLocks noGrp="1"/>
          </p:cNvSpPr>
          <p:nvPr>
            <p:ph type="sldNum" sz="quarter" idx="10"/>
          </p:nvPr>
        </p:nvSpPr>
        <p:spPr/>
        <p:txBody>
          <a:bodyPr/>
          <a:lstStyle/>
          <a:p>
            <a:fld id="{032D52E3-C8AF-470E-945D-C5F30117D442}" type="slidenum">
              <a:rPr lang="en-CA" smtClean="0"/>
              <a:t>11</a:t>
            </a:fld>
            <a:endParaRPr lang="en-CA"/>
          </a:p>
        </p:txBody>
      </p:sp>
    </p:spTree>
    <p:extLst>
      <p:ext uri="{BB962C8B-B14F-4D97-AF65-F5344CB8AC3E}">
        <p14:creationId xmlns:p14="http://schemas.microsoft.com/office/powerpoint/2010/main" val="85699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AGLA newsletter has picture of the discarded cigarette butt from rec user last fall</a:t>
            </a:r>
          </a:p>
        </p:txBody>
      </p:sp>
      <p:sp>
        <p:nvSpPr>
          <p:cNvPr id="4" name="Slide Number Placeholder 3"/>
          <p:cNvSpPr>
            <a:spLocks noGrp="1"/>
          </p:cNvSpPr>
          <p:nvPr>
            <p:ph type="sldNum" sz="quarter" idx="10"/>
          </p:nvPr>
        </p:nvSpPr>
        <p:spPr/>
        <p:txBody>
          <a:bodyPr/>
          <a:lstStyle/>
          <a:p>
            <a:fld id="{032D52E3-C8AF-470E-945D-C5F30117D442}" type="slidenum">
              <a:rPr lang="en-CA" smtClean="0"/>
              <a:t>12</a:t>
            </a:fld>
            <a:endParaRPr lang="en-CA"/>
          </a:p>
        </p:txBody>
      </p:sp>
    </p:spTree>
    <p:extLst>
      <p:ext uri="{BB962C8B-B14F-4D97-AF65-F5344CB8AC3E}">
        <p14:creationId xmlns:p14="http://schemas.microsoft.com/office/powerpoint/2010/main" val="260444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32D52E3-C8AF-470E-945D-C5F30117D442}" type="slidenum">
              <a:rPr lang="en-CA" smtClean="0"/>
              <a:t>13</a:t>
            </a:fld>
            <a:endParaRPr lang="en-CA"/>
          </a:p>
        </p:txBody>
      </p:sp>
    </p:spTree>
    <p:extLst>
      <p:ext uri="{BB962C8B-B14F-4D97-AF65-F5344CB8AC3E}">
        <p14:creationId xmlns:p14="http://schemas.microsoft.com/office/powerpoint/2010/main" val="1694995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Landowner pays for sign</a:t>
            </a:r>
          </a:p>
          <a:p>
            <a:r>
              <a:rPr lang="en-CA" dirty="0"/>
              <a:t>Rec Access users pay subscription - $30 for one month up to $70 for one year</a:t>
            </a:r>
          </a:p>
          <a:p>
            <a:r>
              <a:rPr lang="en-CA" dirty="0"/>
              <a:t>Paid hunting?</a:t>
            </a:r>
          </a:p>
          <a:p>
            <a:r>
              <a:rPr lang="en-CA" dirty="0"/>
              <a:t>No revenue to Landowner / Lessee</a:t>
            </a:r>
          </a:p>
        </p:txBody>
      </p:sp>
      <p:sp>
        <p:nvSpPr>
          <p:cNvPr id="4" name="Slide Number Placeholder 3"/>
          <p:cNvSpPr>
            <a:spLocks noGrp="1"/>
          </p:cNvSpPr>
          <p:nvPr>
            <p:ph type="sldNum" sz="quarter" idx="10"/>
          </p:nvPr>
        </p:nvSpPr>
        <p:spPr/>
        <p:txBody>
          <a:bodyPr/>
          <a:lstStyle/>
          <a:p>
            <a:fld id="{032D52E3-C8AF-470E-945D-C5F30117D442}" type="slidenum">
              <a:rPr lang="en-CA" smtClean="0"/>
              <a:t>14</a:t>
            </a:fld>
            <a:endParaRPr lang="en-CA"/>
          </a:p>
        </p:txBody>
      </p:sp>
    </p:spTree>
    <p:extLst>
      <p:ext uri="{BB962C8B-B14F-4D97-AF65-F5344CB8AC3E}">
        <p14:creationId xmlns:p14="http://schemas.microsoft.com/office/powerpoint/2010/main" val="176272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SubSection</a:t>
            </a:r>
            <a:r>
              <a:rPr lang="en-CA" dirty="0"/>
              <a:t> 3 allows sale , barter, trade for upland game bird as long as person holds a license under the Act for that purpose – and only on private land.</a:t>
            </a:r>
          </a:p>
          <a:p>
            <a:endParaRPr lang="en-CA" dirty="0"/>
          </a:p>
          <a:p>
            <a:r>
              <a:rPr lang="en-CA" dirty="0"/>
              <a:t>Define “directly or indirectly buy, sell, trade or barter”? If a </a:t>
            </a:r>
            <a:r>
              <a:rPr lang="en-CA" dirty="0" err="1"/>
              <a:t>GoA</a:t>
            </a:r>
            <a:r>
              <a:rPr lang="en-CA" dirty="0"/>
              <a:t> decision maker asks permission e.g. NRCB, AER</a:t>
            </a:r>
          </a:p>
          <a:p>
            <a:r>
              <a:rPr lang="en-CA" dirty="0"/>
              <a:t>What about NCC appraisal officer? What about whiskey?</a:t>
            </a:r>
          </a:p>
        </p:txBody>
      </p:sp>
      <p:sp>
        <p:nvSpPr>
          <p:cNvPr id="4" name="Slide Number Placeholder 3"/>
          <p:cNvSpPr>
            <a:spLocks noGrp="1"/>
          </p:cNvSpPr>
          <p:nvPr>
            <p:ph type="sldNum" sz="quarter" idx="10"/>
          </p:nvPr>
        </p:nvSpPr>
        <p:spPr/>
        <p:txBody>
          <a:bodyPr/>
          <a:lstStyle/>
          <a:p>
            <a:fld id="{032D52E3-C8AF-470E-945D-C5F30117D442}" type="slidenum">
              <a:rPr lang="en-CA" smtClean="0"/>
              <a:t>15</a:t>
            </a:fld>
            <a:endParaRPr lang="en-CA"/>
          </a:p>
        </p:txBody>
      </p:sp>
    </p:spTree>
    <p:extLst>
      <p:ext uri="{BB962C8B-B14F-4D97-AF65-F5344CB8AC3E}">
        <p14:creationId xmlns:p14="http://schemas.microsoft.com/office/powerpoint/2010/main" val="39763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Seems Like a good argument for an EGS marketplace</a:t>
            </a:r>
          </a:p>
        </p:txBody>
      </p:sp>
      <p:sp>
        <p:nvSpPr>
          <p:cNvPr id="4" name="Slide Number Placeholder 3"/>
          <p:cNvSpPr>
            <a:spLocks noGrp="1"/>
          </p:cNvSpPr>
          <p:nvPr>
            <p:ph type="sldNum" sz="quarter" idx="10"/>
          </p:nvPr>
        </p:nvSpPr>
        <p:spPr/>
        <p:txBody>
          <a:bodyPr/>
          <a:lstStyle/>
          <a:p>
            <a:fld id="{032D52E3-C8AF-470E-945D-C5F30117D442}" type="slidenum">
              <a:rPr lang="en-CA" smtClean="0"/>
              <a:t>16</a:t>
            </a:fld>
            <a:endParaRPr lang="en-CA"/>
          </a:p>
        </p:txBody>
      </p:sp>
    </p:spTree>
    <p:extLst>
      <p:ext uri="{BB962C8B-B14F-4D97-AF65-F5344CB8AC3E}">
        <p14:creationId xmlns:p14="http://schemas.microsoft.com/office/powerpoint/2010/main" val="273540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32D52E3-C8AF-470E-945D-C5F30117D442}" type="slidenum">
              <a:rPr lang="en-CA" smtClean="0"/>
              <a:t>2</a:t>
            </a:fld>
            <a:endParaRPr lang="en-CA"/>
          </a:p>
        </p:txBody>
      </p:sp>
    </p:spTree>
    <p:extLst>
      <p:ext uri="{BB962C8B-B14F-4D97-AF65-F5344CB8AC3E}">
        <p14:creationId xmlns:p14="http://schemas.microsoft.com/office/powerpoint/2010/main" val="6298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32D52E3-C8AF-470E-945D-C5F30117D442}" type="slidenum">
              <a:rPr lang="en-CA" smtClean="0"/>
              <a:t>3</a:t>
            </a:fld>
            <a:endParaRPr lang="en-CA"/>
          </a:p>
        </p:txBody>
      </p:sp>
    </p:spTree>
    <p:extLst>
      <p:ext uri="{BB962C8B-B14F-4D97-AF65-F5344CB8AC3E}">
        <p14:creationId xmlns:p14="http://schemas.microsoft.com/office/powerpoint/2010/main" val="82744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Maybe we should have drawn line at unequivocal leaseholder control of access</a:t>
            </a:r>
          </a:p>
          <a:p>
            <a:r>
              <a:rPr lang="en-CA" dirty="0"/>
              <a:t>Even OH v Patton included a comment from Judge that change may be needed </a:t>
            </a:r>
          </a:p>
        </p:txBody>
      </p:sp>
      <p:sp>
        <p:nvSpPr>
          <p:cNvPr id="4" name="Slide Number Placeholder 3"/>
          <p:cNvSpPr>
            <a:spLocks noGrp="1"/>
          </p:cNvSpPr>
          <p:nvPr>
            <p:ph type="sldNum" sz="quarter" idx="10"/>
          </p:nvPr>
        </p:nvSpPr>
        <p:spPr/>
        <p:txBody>
          <a:bodyPr/>
          <a:lstStyle/>
          <a:p>
            <a:fld id="{032D52E3-C8AF-470E-945D-C5F30117D442}" type="slidenum">
              <a:rPr lang="en-CA" smtClean="0"/>
              <a:t>4</a:t>
            </a:fld>
            <a:endParaRPr lang="en-CA"/>
          </a:p>
        </p:txBody>
      </p:sp>
    </p:spTree>
    <p:extLst>
      <p:ext uri="{BB962C8B-B14F-4D97-AF65-F5344CB8AC3E}">
        <p14:creationId xmlns:p14="http://schemas.microsoft.com/office/powerpoint/2010/main" val="86400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32D52E3-C8AF-470E-945D-C5F30117D442}" type="slidenum">
              <a:rPr lang="en-CA" smtClean="0"/>
              <a:t>5</a:t>
            </a:fld>
            <a:endParaRPr lang="en-CA"/>
          </a:p>
        </p:txBody>
      </p:sp>
    </p:spTree>
    <p:extLst>
      <p:ext uri="{BB962C8B-B14F-4D97-AF65-F5344CB8AC3E}">
        <p14:creationId xmlns:p14="http://schemas.microsoft.com/office/powerpoint/2010/main" val="38991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Picture was texted to me and now you are looking at it technology!</a:t>
            </a:r>
          </a:p>
          <a:p>
            <a:r>
              <a:rPr lang="en-CA" dirty="0"/>
              <a:t>Nowhere near my place – probably taken somewhere in S America!</a:t>
            </a:r>
          </a:p>
        </p:txBody>
      </p:sp>
      <p:sp>
        <p:nvSpPr>
          <p:cNvPr id="4" name="Slide Number Placeholder 3"/>
          <p:cNvSpPr>
            <a:spLocks noGrp="1"/>
          </p:cNvSpPr>
          <p:nvPr>
            <p:ph type="sldNum" sz="quarter" idx="10"/>
          </p:nvPr>
        </p:nvSpPr>
        <p:spPr/>
        <p:txBody>
          <a:bodyPr/>
          <a:lstStyle/>
          <a:p>
            <a:fld id="{032D52E3-C8AF-470E-945D-C5F30117D442}" type="slidenum">
              <a:rPr lang="en-CA" smtClean="0"/>
              <a:t>6</a:t>
            </a:fld>
            <a:endParaRPr lang="en-CA"/>
          </a:p>
        </p:txBody>
      </p:sp>
    </p:spTree>
    <p:extLst>
      <p:ext uri="{BB962C8B-B14F-4D97-AF65-F5344CB8AC3E}">
        <p14:creationId xmlns:p14="http://schemas.microsoft.com/office/powerpoint/2010/main" val="119609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New technologies on rec access users side</a:t>
            </a:r>
          </a:p>
          <a:p>
            <a:r>
              <a:rPr lang="en-CA" dirty="0"/>
              <a:t>Subscription apps with basic info like seasons, sunrise sunset,  and add </a:t>
            </a:r>
            <a:r>
              <a:rPr lang="en-CA" dirty="0" err="1"/>
              <a:t>ons</a:t>
            </a:r>
            <a:r>
              <a:rPr lang="en-CA" dirty="0"/>
              <a:t> like Public Lands Layer, GPS</a:t>
            </a:r>
          </a:p>
        </p:txBody>
      </p:sp>
      <p:sp>
        <p:nvSpPr>
          <p:cNvPr id="4" name="Slide Number Placeholder 3"/>
          <p:cNvSpPr>
            <a:spLocks noGrp="1"/>
          </p:cNvSpPr>
          <p:nvPr>
            <p:ph type="sldNum" sz="quarter" idx="10"/>
          </p:nvPr>
        </p:nvSpPr>
        <p:spPr/>
        <p:txBody>
          <a:bodyPr/>
          <a:lstStyle/>
          <a:p>
            <a:fld id="{032D52E3-C8AF-470E-945D-C5F30117D442}" type="slidenum">
              <a:rPr lang="en-CA" smtClean="0"/>
              <a:t>7</a:t>
            </a:fld>
            <a:endParaRPr lang="en-CA"/>
          </a:p>
        </p:txBody>
      </p:sp>
    </p:spTree>
    <p:extLst>
      <p:ext uri="{BB962C8B-B14F-4D97-AF65-F5344CB8AC3E}">
        <p14:creationId xmlns:p14="http://schemas.microsoft.com/office/powerpoint/2010/main" val="380942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October 23rd</a:t>
            </a:r>
          </a:p>
        </p:txBody>
      </p:sp>
      <p:sp>
        <p:nvSpPr>
          <p:cNvPr id="4" name="Slide Number Placeholder 3"/>
          <p:cNvSpPr>
            <a:spLocks noGrp="1"/>
          </p:cNvSpPr>
          <p:nvPr>
            <p:ph type="sldNum" sz="quarter" idx="10"/>
          </p:nvPr>
        </p:nvSpPr>
        <p:spPr/>
        <p:txBody>
          <a:bodyPr/>
          <a:lstStyle/>
          <a:p>
            <a:fld id="{032D52E3-C8AF-470E-945D-C5F30117D442}" type="slidenum">
              <a:rPr lang="en-CA" smtClean="0"/>
              <a:t>8</a:t>
            </a:fld>
            <a:endParaRPr lang="en-CA"/>
          </a:p>
        </p:txBody>
      </p:sp>
    </p:spTree>
    <p:extLst>
      <p:ext uri="{BB962C8B-B14F-4D97-AF65-F5344CB8AC3E}">
        <p14:creationId xmlns:p14="http://schemas.microsoft.com/office/powerpoint/2010/main" val="391928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October 23rd</a:t>
            </a:r>
          </a:p>
        </p:txBody>
      </p:sp>
      <p:sp>
        <p:nvSpPr>
          <p:cNvPr id="4" name="Slide Number Placeholder 3"/>
          <p:cNvSpPr>
            <a:spLocks noGrp="1"/>
          </p:cNvSpPr>
          <p:nvPr>
            <p:ph type="sldNum" sz="quarter" idx="10"/>
          </p:nvPr>
        </p:nvSpPr>
        <p:spPr/>
        <p:txBody>
          <a:bodyPr/>
          <a:lstStyle/>
          <a:p>
            <a:fld id="{032D52E3-C8AF-470E-945D-C5F30117D442}" type="slidenum">
              <a:rPr lang="en-CA" smtClean="0"/>
              <a:t>9</a:t>
            </a:fld>
            <a:endParaRPr lang="en-CA"/>
          </a:p>
        </p:txBody>
      </p:sp>
    </p:spTree>
    <p:extLst>
      <p:ext uri="{BB962C8B-B14F-4D97-AF65-F5344CB8AC3E}">
        <p14:creationId xmlns:p14="http://schemas.microsoft.com/office/powerpoint/2010/main" val="172504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A3ED-F744-4E5D-95C8-D0E1C5523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F5FB7B0-B5B7-499E-9FCD-2065A82F4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C06825-1DE5-4CB6-8109-14C367EB6AE7}"/>
              </a:ext>
            </a:extLst>
          </p:cNvPr>
          <p:cNvSpPr>
            <a:spLocks noGrp="1"/>
          </p:cNvSpPr>
          <p:nvPr>
            <p:ph type="dt" sz="half" idx="10"/>
          </p:nvPr>
        </p:nvSpPr>
        <p:spPr/>
        <p:txBody>
          <a:bodyPr/>
          <a:lstStyle/>
          <a:p>
            <a:fld id="{F4C072B0-F58C-4B6F-865B-140CD552CA92}" type="datetimeFigureOut">
              <a:rPr lang="en-CA" smtClean="0"/>
              <a:t>2018-03-03</a:t>
            </a:fld>
            <a:endParaRPr lang="en-CA"/>
          </a:p>
        </p:txBody>
      </p:sp>
      <p:sp>
        <p:nvSpPr>
          <p:cNvPr id="5" name="Footer Placeholder 4">
            <a:extLst>
              <a:ext uri="{FF2B5EF4-FFF2-40B4-BE49-F238E27FC236}">
                <a16:creationId xmlns:a16="http://schemas.microsoft.com/office/drawing/2014/main" id="{B06052C7-F4C6-466C-AACB-6DA528CA59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31477C-DA89-4B27-BDA1-84E2E2203273}"/>
              </a:ext>
            </a:extLst>
          </p:cNvPr>
          <p:cNvSpPr>
            <a:spLocks noGrp="1"/>
          </p:cNvSpPr>
          <p:nvPr>
            <p:ph type="sldNum" sz="quarter" idx="12"/>
          </p:nvPr>
        </p:nvSpPr>
        <p:spPr/>
        <p:txBody>
          <a:bodyPr/>
          <a:lstStyle/>
          <a:p>
            <a:fld id="{CAE08876-62E5-417D-8FF3-48DF95CE53CD}" type="slidenum">
              <a:rPr lang="en-CA" smtClean="0"/>
              <a:t>‹#›</a:t>
            </a:fld>
            <a:endParaRPr lang="en-CA"/>
          </a:p>
        </p:txBody>
      </p:sp>
    </p:spTree>
    <p:extLst>
      <p:ext uri="{BB962C8B-B14F-4D97-AF65-F5344CB8AC3E}">
        <p14:creationId xmlns:p14="http://schemas.microsoft.com/office/powerpoint/2010/main" val="91921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F39B-2D4C-4BC0-987F-F944CB1C264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79F5CB6-2AD5-400D-BCE7-FB2CDE52F5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8E9E905-FBA5-435F-939C-2DF8A16D4711}"/>
              </a:ext>
            </a:extLst>
          </p:cNvPr>
          <p:cNvSpPr>
            <a:spLocks noGrp="1"/>
          </p:cNvSpPr>
          <p:nvPr>
            <p:ph type="dt" sz="half" idx="10"/>
          </p:nvPr>
        </p:nvSpPr>
        <p:spPr/>
        <p:txBody>
          <a:bodyPr/>
          <a:lstStyle/>
          <a:p>
            <a:fld id="{F4C072B0-F58C-4B6F-865B-140CD552CA92}" type="datetimeFigureOut">
              <a:rPr lang="en-CA" smtClean="0"/>
              <a:t>2018-03-03</a:t>
            </a:fld>
            <a:endParaRPr lang="en-CA"/>
          </a:p>
        </p:txBody>
      </p:sp>
      <p:sp>
        <p:nvSpPr>
          <p:cNvPr id="5" name="Footer Placeholder 4">
            <a:extLst>
              <a:ext uri="{FF2B5EF4-FFF2-40B4-BE49-F238E27FC236}">
                <a16:creationId xmlns:a16="http://schemas.microsoft.com/office/drawing/2014/main" id="{7DBE419C-166B-4346-839D-7AC1BEEA62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696E89C-223C-49D4-A9C2-C10399F14DD4}"/>
              </a:ext>
            </a:extLst>
          </p:cNvPr>
          <p:cNvSpPr>
            <a:spLocks noGrp="1"/>
          </p:cNvSpPr>
          <p:nvPr>
            <p:ph type="sldNum" sz="quarter" idx="12"/>
          </p:nvPr>
        </p:nvSpPr>
        <p:spPr/>
        <p:txBody>
          <a:bodyPr/>
          <a:lstStyle/>
          <a:p>
            <a:fld id="{CAE08876-62E5-417D-8FF3-48DF95CE53CD}" type="slidenum">
              <a:rPr lang="en-CA" smtClean="0"/>
              <a:t>‹#›</a:t>
            </a:fld>
            <a:endParaRPr lang="en-CA"/>
          </a:p>
        </p:txBody>
      </p:sp>
    </p:spTree>
    <p:extLst>
      <p:ext uri="{BB962C8B-B14F-4D97-AF65-F5344CB8AC3E}">
        <p14:creationId xmlns:p14="http://schemas.microsoft.com/office/powerpoint/2010/main" val="62037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46064-BD34-4E7E-9198-F8A8146B04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5D1DD81-D2CF-41BD-AC0B-A8D3CE1643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1356564-BB3B-4FF0-88FD-980E75E1C5D4}"/>
              </a:ext>
            </a:extLst>
          </p:cNvPr>
          <p:cNvSpPr>
            <a:spLocks noGrp="1"/>
          </p:cNvSpPr>
          <p:nvPr>
            <p:ph type="dt" sz="half" idx="10"/>
          </p:nvPr>
        </p:nvSpPr>
        <p:spPr/>
        <p:txBody>
          <a:bodyPr/>
          <a:lstStyle/>
          <a:p>
            <a:fld id="{F4C072B0-F58C-4B6F-865B-140CD552CA92}" type="datetimeFigureOut">
              <a:rPr lang="en-CA" smtClean="0"/>
              <a:t>2018-03-03</a:t>
            </a:fld>
            <a:endParaRPr lang="en-CA"/>
          </a:p>
        </p:txBody>
      </p:sp>
      <p:sp>
        <p:nvSpPr>
          <p:cNvPr id="5" name="Footer Placeholder 4">
            <a:extLst>
              <a:ext uri="{FF2B5EF4-FFF2-40B4-BE49-F238E27FC236}">
                <a16:creationId xmlns:a16="http://schemas.microsoft.com/office/drawing/2014/main" id="{623B1DCF-466D-44EE-980B-9B59D3E233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76A3C95-C7F9-4D21-A47B-30C1A341370E}"/>
              </a:ext>
            </a:extLst>
          </p:cNvPr>
          <p:cNvSpPr>
            <a:spLocks noGrp="1"/>
          </p:cNvSpPr>
          <p:nvPr>
            <p:ph type="sldNum" sz="quarter" idx="12"/>
          </p:nvPr>
        </p:nvSpPr>
        <p:spPr/>
        <p:txBody>
          <a:bodyPr/>
          <a:lstStyle/>
          <a:p>
            <a:fld id="{CAE08876-62E5-417D-8FF3-48DF95CE53CD}" type="slidenum">
              <a:rPr lang="en-CA" smtClean="0"/>
              <a:t>‹#›</a:t>
            </a:fld>
            <a:endParaRPr lang="en-CA"/>
          </a:p>
        </p:txBody>
      </p:sp>
    </p:spTree>
    <p:extLst>
      <p:ext uri="{BB962C8B-B14F-4D97-AF65-F5344CB8AC3E}">
        <p14:creationId xmlns:p14="http://schemas.microsoft.com/office/powerpoint/2010/main" val="21267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6E9E-3EBC-4FFE-8245-669F5043585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C53685-A9E0-4898-BB37-0A23EE3841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099DD2-1BF6-48C5-9441-E11D4D1F8B7D}"/>
              </a:ext>
            </a:extLst>
          </p:cNvPr>
          <p:cNvSpPr>
            <a:spLocks noGrp="1"/>
          </p:cNvSpPr>
          <p:nvPr>
            <p:ph type="dt" sz="half" idx="10"/>
          </p:nvPr>
        </p:nvSpPr>
        <p:spPr/>
        <p:txBody>
          <a:bodyPr/>
          <a:lstStyle/>
          <a:p>
            <a:fld id="{F4C072B0-F58C-4B6F-865B-140CD552CA92}" type="datetimeFigureOut">
              <a:rPr lang="en-CA" smtClean="0"/>
              <a:t>2018-03-03</a:t>
            </a:fld>
            <a:endParaRPr lang="en-CA"/>
          </a:p>
        </p:txBody>
      </p:sp>
      <p:sp>
        <p:nvSpPr>
          <p:cNvPr id="5" name="Footer Placeholder 4">
            <a:extLst>
              <a:ext uri="{FF2B5EF4-FFF2-40B4-BE49-F238E27FC236}">
                <a16:creationId xmlns:a16="http://schemas.microsoft.com/office/drawing/2014/main" id="{3A08EB43-2B92-4C28-BC1C-4D2E420B38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E454A4-D800-4DA7-98D5-9E3555B2AE1A}"/>
              </a:ext>
            </a:extLst>
          </p:cNvPr>
          <p:cNvSpPr>
            <a:spLocks noGrp="1"/>
          </p:cNvSpPr>
          <p:nvPr>
            <p:ph type="sldNum" sz="quarter" idx="12"/>
          </p:nvPr>
        </p:nvSpPr>
        <p:spPr/>
        <p:txBody>
          <a:bodyPr/>
          <a:lstStyle/>
          <a:p>
            <a:fld id="{CAE08876-62E5-417D-8FF3-48DF95CE53CD}" type="slidenum">
              <a:rPr lang="en-CA" smtClean="0"/>
              <a:t>‹#›</a:t>
            </a:fld>
            <a:endParaRPr lang="en-CA"/>
          </a:p>
        </p:txBody>
      </p:sp>
    </p:spTree>
    <p:extLst>
      <p:ext uri="{BB962C8B-B14F-4D97-AF65-F5344CB8AC3E}">
        <p14:creationId xmlns:p14="http://schemas.microsoft.com/office/powerpoint/2010/main" val="267099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4B8E-F12B-4431-89D4-F24A5899BD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565D38D-D13B-4071-8D67-538DB6ED31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A46D07-0A6D-4D46-835F-ADA59244B7BC}"/>
              </a:ext>
            </a:extLst>
          </p:cNvPr>
          <p:cNvSpPr>
            <a:spLocks noGrp="1"/>
          </p:cNvSpPr>
          <p:nvPr>
            <p:ph type="dt" sz="half" idx="10"/>
          </p:nvPr>
        </p:nvSpPr>
        <p:spPr/>
        <p:txBody>
          <a:bodyPr/>
          <a:lstStyle/>
          <a:p>
            <a:fld id="{F4C072B0-F58C-4B6F-865B-140CD552CA92}" type="datetimeFigureOut">
              <a:rPr lang="en-CA" smtClean="0"/>
              <a:t>2018-03-03</a:t>
            </a:fld>
            <a:endParaRPr lang="en-CA"/>
          </a:p>
        </p:txBody>
      </p:sp>
      <p:sp>
        <p:nvSpPr>
          <p:cNvPr id="5" name="Footer Placeholder 4">
            <a:extLst>
              <a:ext uri="{FF2B5EF4-FFF2-40B4-BE49-F238E27FC236}">
                <a16:creationId xmlns:a16="http://schemas.microsoft.com/office/drawing/2014/main" id="{FA5C87D5-2E8A-461E-BD08-01D081BEF3E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D25AB3-EF2D-4C9F-AE9B-6239A20987A9}"/>
              </a:ext>
            </a:extLst>
          </p:cNvPr>
          <p:cNvSpPr>
            <a:spLocks noGrp="1"/>
          </p:cNvSpPr>
          <p:nvPr>
            <p:ph type="sldNum" sz="quarter" idx="12"/>
          </p:nvPr>
        </p:nvSpPr>
        <p:spPr/>
        <p:txBody>
          <a:bodyPr/>
          <a:lstStyle/>
          <a:p>
            <a:fld id="{CAE08876-62E5-417D-8FF3-48DF95CE53CD}" type="slidenum">
              <a:rPr lang="en-CA" smtClean="0"/>
              <a:t>‹#›</a:t>
            </a:fld>
            <a:endParaRPr lang="en-CA"/>
          </a:p>
        </p:txBody>
      </p:sp>
    </p:spTree>
    <p:extLst>
      <p:ext uri="{BB962C8B-B14F-4D97-AF65-F5344CB8AC3E}">
        <p14:creationId xmlns:p14="http://schemas.microsoft.com/office/powerpoint/2010/main" val="370445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1816-8343-43F9-A5AD-3F830CD4968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52F3C20-26FE-48A5-9439-CCBB00096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F095783-F5FC-45B9-BC75-491EF3BF15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E8DFBAB-3D11-4646-A172-96F03482F2F0}"/>
              </a:ext>
            </a:extLst>
          </p:cNvPr>
          <p:cNvSpPr>
            <a:spLocks noGrp="1"/>
          </p:cNvSpPr>
          <p:nvPr>
            <p:ph type="dt" sz="half" idx="10"/>
          </p:nvPr>
        </p:nvSpPr>
        <p:spPr/>
        <p:txBody>
          <a:bodyPr/>
          <a:lstStyle/>
          <a:p>
            <a:fld id="{F4C072B0-F58C-4B6F-865B-140CD552CA92}" type="datetimeFigureOut">
              <a:rPr lang="en-CA" smtClean="0"/>
              <a:t>2018-03-03</a:t>
            </a:fld>
            <a:endParaRPr lang="en-CA"/>
          </a:p>
        </p:txBody>
      </p:sp>
      <p:sp>
        <p:nvSpPr>
          <p:cNvPr id="6" name="Footer Placeholder 5">
            <a:extLst>
              <a:ext uri="{FF2B5EF4-FFF2-40B4-BE49-F238E27FC236}">
                <a16:creationId xmlns:a16="http://schemas.microsoft.com/office/drawing/2014/main" id="{6E7FB55C-DDC0-438D-BC2F-A1D30FD9DBD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32F0024-0012-4AA3-89EA-21E2A3AD2A6E}"/>
              </a:ext>
            </a:extLst>
          </p:cNvPr>
          <p:cNvSpPr>
            <a:spLocks noGrp="1"/>
          </p:cNvSpPr>
          <p:nvPr>
            <p:ph type="sldNum" sz="quarter" idx="12"/>
          </p:nvPr>
        </p:nvSpPr>
        <p:spPr/>
        <p:txBody>
          <a:bodyPr/>
          <a:lstStyle/>
          <a:p>
            <a:fld id="{CAE08876-62E5-417D-8FF3-48DF95CE53CD}" type="slidenum">
              <a:rPr lang="en-CA" smtClean="0"/>
              <a:t>‹#›</a:t>
            </a:fld>
            <a:endParaRPr lang="en-CA"/>
          </a:p>
        </p:txBody>
      </p:sp>
    </p:spTree>
    <p:extLst>
      <p:ext uri="{BB962C8B-B14F-4D97-AF65-F5344CB8AC3E}">
        <p14:creationId xmlns:p14="http://schemas.microsoft.com/office/powerpoint/2010/main" val="270671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C8DB-AE0D-42FF-9D79-B723C47D05B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8F26444-529F-4537-88F5-B034744EA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955A12-24BB-498D-B7E6-6BBF72B356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10540D0-82AB-4EF1-939E-F8D1FFA6E4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4D54B0-409F-4D85-BA6A-5D80C37252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39BCF5A-FB0A-4F42-85B2-571AE718E3F5}"/>
              </a:ext>
            </a:extLst>
          </p:cNvPr>
          <p:cNvSpPr>
            <a:spLocks noGrp="1"/>
          </p:cNvSpPr>
          <p:nvPr>
            <p:ph type="dt" sz="half" idx="10"/>
          </p:nvPr>
        </p:nvSpPr>
        <p:spPr/>
        <p:txBody>
          <a:bodyPr/>
          <a:lstStyle/>
          <a:p>
            <a:fld id="{F4C072B0-F58C-4B6F-865B-140CD552CA92}" type="datetimeFigureOut">
              <a:rPr lang="en-CA" smtClean="0"/>
              <a:t>2018-03-03</a:t>
            </a:fld>
            <a:endParaRPr lang="en-CA"/>
          </a:p>
        </p:txBody>
      </p:sp>
      <p:sp>
        <p:nvSpPr>
          <p:cNvPr id="8" name="Footer Placeholder 7">
            <a:extLst>
              <a:ext uri="{FF2B5EF4-FFF2-40B4-BE49-F238E27FC236}">
                <a16:creationId xmlns:a16="http://schemas.microsoft.com/office/drawing/2014/main" id="{292BFEAB-7D42-4627-8C2D-7DBD2D835E8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791DA45-A258-469E-8CF1-3E563DB6ED28}"/>
              </a:ext>
            </a:extLst>
          </p:cNvPr>
          <p:cNvSpPr>
            <a:spLocks noGrp="1"/>
          </p:cNvSpPr>
          <p:nvPr>
            <p:ph type="sldNum" sz="quarter" idx="12"/>
          </p:nvPr>
        </p:nvSpPr>
        <p:spPr/>
        <p:txBody>
          <a:bodyPr/>
          <a:lstStyle/>
          <a:p>
            <a:fld id="{CAE08876-62E5-417D-8FF3-48DF95CE53CD}" type="slidenum">
              <a:rPr lang="en-CA" smtClean="0"/>
              <a:t>‹#›</a:t>
            </a:fld>
            <a:endParaRPr lang="en-CA"/>
          </a:p>
        </p:txBody>
      </p:sp>
    </p:spTree>
    <p:extLst>
      <p:ext uri="{BB962C8B-B14F-4D97-AF65-F5344CB8AC3E}">
        <p14:creationId xmlns:p14="http://schemas.microsoft.com/office/powerpoint/2010/main" val="270492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623D-AF59-4815-A800-5D846C214B2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1D8147E-2E49-4617-B619-B33DF8A921B4}"/>
              </a:ext>
            </a:extLst>
          </p:cNvPr>
          <p:cNvSpPr>
            <a:spLocks noGrp="1"/>
          </p:cNvSpPr>
          <p:nvPr>
            <p:ph type="dt" sz="half" idx="10"/>
          </p:nvPr>
        </p:nvSpPr>
        <p:spPr/>
        <p:txBody>
          <a:bodyPr/>
          <a:lstStyle/>
          <a:p>
            <a:fld id="{F4C072B0-F58C-4B6F-865B-140CD552CA92}" type="datetimeFigureOut">
              <a:rPr lang="en-CA" smtClean="0"/>
              <a:t>2018-03-03</a:t>
            </a:fld>
            <a:endParaRPr lang="en-CA"/>
          </a:p>
        </p:txBody>
      </p:sp>
      <p:sp>
        <p:nvSpPr>
          <p:cNvPr id="4" name="Footer Placeholder 3">
            <a:extLst>
              <a:ext uri="{FF2B5EF4-FFF2-40B4-BE49-F238E27FC236}">
                <a16:creationId xmlns:a16="http://schemas.microsoft.com/office/drawing/2014/main" id="{575926EC-3347-4607-9F02-9099A88FB08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1C58295-5BBD-4EA7-84E9-417B855C8873}"/>
              </a:ext>
            </a:extLst>
          </p:cNvPr>
          <p:cNvSpPr>
            <a:spLocks noGrp="1"/>
          </p:cNvSpPr>
          <p:nvPr>
            <p:ph type="sldNum" sz="quarter" idx="12"/>
          </p:nvPr>
        </p:nvSpPr>
        <p:spPr/>
        <p:txBody>
          <a:bodyPr/>
          <a:lstStyle/>
          <a:p>
            <a:fld id="{CAE08876-62E5-417D-8FF3-48DF95CE53CD}" type="slidenum">
              <a:rPr lang="en-CA" smtClean="0"/>
              <a:t>‹#›</a:t>
            </a:fld>
            <a:endParaRPr lang="en-CA"/>
          </a:p>
        </p:txBody>
      </p:sp>
    </p:spTree>
    <p:extLst>
      <p:ext uri="{BB962C8B-B14F-4D97-AF65-F5344CB8AC3E}">
        <p14:creationId xmlns:p14="http://schemas.microsoft.com/office/powerpoint/2010/main" val="278839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5E4C3F-5888-4EB2-B330-40F159A29BD9}"/>
              </a:ext>
            </a:extLst>
          </p:cNvPr>
          <p:cNvSpPr>
            <a:spLocks noGrp="1"/>
          </p:cNvSpPr>
          <p:nvPr>
            <p:ph type="dt" sz="half" idx="10"/>
          </p:nvPr>
        </p:nvSpPr>
        <p:spPr/>
        <p:txBody>
          <a:bodyPr/>
          <a:lstStyle/>
          <a:p>
            <a:fld id="{F4C072B0-F58C-4B6F-865B-140CD552CA92}" type="datetimeFigureOut">
              <a:rPr lang="en-CA" smtClean="0"/>
              <a:t>2018-03-03</a:t>
            </a:fld>
            <a:endParaRPr lang="en-CA"/>
          </a:p>
        </p:txBody>
      </p:sp>
      <p:sp>
        <p:nvSpPr>
          <p:cNvPr id="3" name="Footer Placeholder 2">
            <a:extLst>
              <a:ext uri="{FF2B5EF4-FFF2-40B4-BE49-F238E27FC236}">
                <a16:creationId xmlns:a16="http://schemas.microsoft.com/office/drawing/2014/main" id="{750E6E82-EFA4-4551-AFDC-190A0E26DC5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5220F08-C3ED-4DA4-9C3F-214B7B755A98}"/>
              </a:ext>
            </a:extLst>
          </p:cNvPr>
          <p:cNvSpPr>
            <a:spLocks noGrp="1"/>
          </p:cNvSpPr>
          <p:nvPr>
            <p:ph type="sldNum" sz="quarter" idx="12"/>
          </p:nvPr>
        </p:nvSpPr>
        <p:spPr/>
        <p:txBody>
          <a:bodyPr/>
          <a:lstStyle/>
          <a:p>
            <a:fld id="{CAE08876-62E5-417D-8FF3-48DF95CE53CD}" type="slidenum">
              <a:rPr lang="en-CA" smtClean="0"/>
              <a:t>‹#›</a:t>
            </a:fld>
            <a:endParaRPr lang="en-CA"/>
          </a:p>
        </p:txBody>
      </p:sp>
    </p:spTree>
    <p:extLst>
      <p:ext uri="{BB962C8B-B14F-4D97-AF65-F5344CB8AC3E}">
        <p14:creationId xmlns:p14="http://schemas.microsoft.com/office/powerpoint/2010/main" val="380538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6E22-597D-4BFD-A5A5-A073B3A6EC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CCA1598-F9A6-4243-9153-95D00ADC5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B49235F-D848-474D-B78E-8900607BD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33CF93-2132-4283-B437-233676937B73}"/>
              </a:ext>
            </a:extLst>
          </p:cNvPr>
          <p:cNvSpPr>
            <a:spLocks noGrp="1"/>
          </p:cNvSpPr>
          <p:nvPr>
            <p:ph type="dt" sz="half" idx="10"/>
          </p:nvPr>
        </p:nvSpPr>
        <p:spPr/>
        <p:txBody>
          <a:bodyPr/>
          <a:lstStyle/>
          <a:p>
            <a:fld id="{F4C072B0-F58C-4B6F-865B-140CD552CA92}" type="datetimeFigureOut">
              <a:rPr lang="en-CA" smtClean="0"/>
              <a:t>2018-03-03</a:t>
            </a:fld>
            <a:endParaRPr lang="en-CA"/>
          </a:p>
        </p:txBody>
      </p:sp>
      <p:sp>
        <p:nvSpPr>
          <p:cNvPr id="6" name="Footer Placeholder 5">
            <a:extLst>
              <a:ext uri="{FF2B5EF4-FFF2-40B4-BE49-F238E27FC236}">
                <a16:creationId xmlns:a16="http://schemas.microsoft.com/office/drawing/2014/main" id="{19A4BBF0-999A-48AD-B8A0-AD87B6CDA6F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F7F7B8F-E844-4072-BD45-DEF7F1B2A170}"/>
              </a:ext>
            </a:extLst>
          </p:cNvPr>
          <p:cNvSpPr>
            <a:spLocks noGrp="1"/>
          </p:cNvSpPr>
          <p:nvPr>
            <p:ph type="sldNum" sz="quarter" idx="12"/>
          </p:nvPr>
        </p:nvSpPr>
        <p:spPr/>
        <p:txBody>
          <a:bodyPr/>
          <a:lstStyle/>
          <a:p>
            <a:fld id="{CAE08876-62E5-417D-8FF3-48DF95CE53CD}" type="slidenum">
              <a:rPr lang="en-CA" smtClean="0"/>
              <a:t>‹#›</a:t>
            </a:fld>
            <a:endParaRPr lang="en-CA"/>
          </a:p>
        </p:txBody>
      </p:sp>
    </p:spTree>
    <p:extLst>
      <p:ext uri="{BB962C8B-B14F-4D97-AF65-F5344CB8AC3E}">
        <p14:creationId xmlns:p14="http://schemas.microsoft.com/office/powerpoint/2010/main" val="28011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7468-42AA-43A7-A6B6-8AE86BB22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9B273DD-47BD-4EBC-9A2E-43B102000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CE53EB-982A-44E5-9615-1E89F4685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CF754C-DB7E-46FE-8A41-2059FCE73A8B}"/>
              </a:ext>
            </a:extLst>
          </p:cNvPr>
          <p:cNvSpPr>
            <a:spLocks noGrp="1"/>
          </p:cNvSpPr>
          <p:nvPr>
            <p:ph type="dt" sz="half" idx="10"/>
          </p:nvPr>
        </p:nvSpPr>
        <p:spPr/>
        <p:txBody>
          <a:bodyPr/>
          <a:lstStyle/>
          <a:p>
            <a:fld id="{F4C072B0-F58C-4B6F-865B-140CD552CA92}" type="datetimeFigureOut">
              <a:rPr lang="en-CA" smtClean="0"/>
              <a:t>2018-03-03</a:t>
            </a:fld>
            <a:endParaRPr lang="en-CA"/>
          </a:p>
        </p:txBody>
      </p:sp>
      <p:sp>
        <p:nvSpPr>
          <p:cNvPr id="6" name="Footer Placeholder 5">
            <a:extLst>
              <a:ext uri="{FF2B5EF4-FFF2-40B4-BE49-F238E27FC236}">
                <a16:creationId xmlns:a16="http://schemas.microsoft.com/office/drawing/2014/main" id="{3CE20A9B-DE31-4CB0-9C56-CF1AE654512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ECE367E-4B68-4411-87D7-C4C636F72E2B}"/>
              </a:ext>
            </a:extLst>
          </p:cNvPr>
          <p:cNvSpPr>
            <a:spLocks noGrp="1"/>
          </p:cNvSpPr>
          <p:nvPr>
            <p:ph type="sldNum" sz="quarter" idx="12"/>
          </p:nvPr>
        </p:nvSpPr>
        <p:spPr/>
        <p:txBody>
          <a:bodyPr/>
          <a:lstStyle/>
          <a:p>
            <a:fld id="{CAE08876-62E5-417D-8FF3-48DF95CE53CD}" type="slidenum">
              <a:rPr lang="en-CA" smtClean="0"/>
              <a:t>‹#›</a:t>
            </a:fld>
            <a:endParaRPr lang="en-CA"/>
          </a:p>
        </p:txBody>
      </p:sp>
    </p:spTree>
    <p:extLst>
      <p:ext uri="{BB962C8B-B14F-4D97-AF65-F5344CB8AC3E}">
        <p14:creationId xmlns:p14="http://schemas.microsoft.com/office/powerpoint/2010/main" val="59256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1CE2C9-EAF9-4AF1-A133-986A6DDC9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B06AEAF-EF4F-4900-87EF-220495BAD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5A6FFBC-AE38-4362-94F8-E1F267C4D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072B0-F58C-4B6F-865B-140CD552CA92}" type="datetimeFigureOut">
              <a:rPr lang="en-CA" smtClean="0"/>
              <a:t>2018-03-03</a:t>
            </a:fld>
            <a:endParaRPr lang="en-CA"/>
          </a:p>
        </p:txBody>
      </p:sp>
      <p:sp>
        <p:nvSpPr>
          <p:cNvPr id="5" name="Footer Placeholder 4">
            <a:extLst>
              <a:ext uri="{FF2B5EF4-FFF2-40B4-BE49-F238E27FC236}">
                <a16:creationId xmlns:a16="http://schemas.microsoft.com/office/drawing/2014/main" id="{6E66733B-B527-4FDC-BC8B-5494EDFF3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9A4E55A-F30D-446C-A353-BFBA8D8BD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08876-62E5-417D-8FF3-48DF95CE53CD}" type="slidenum">
              <a:rPr lang="en-CA" smtClean="0"/>
              <a:t>‹#›</a:t>
            </a:fld>
            <a:endParaRPr lang="en-CA"/>
          </a:p>
        </p:txBody>
      </p:sp>
    </p:spTree>
    <p:extLst>
      <p:ext uri="{BB962C8B-B14F-4D97-AF65-F5344CB8AC3E}">
        <p14:creationId xmlns:p14="http://schemas.microsoft.com/office/powerpoint/2010/main" val="378325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aep.alberta.ca/recreation-public-use/recreation-on-agricultural-public-land/default.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lbertafirebans.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97959A-D5FF-432B-95E6-1CD04A829C84}"/>
              </a:ext>
            </a:extLst>
          </p:cNvPr>
          <p:cNvSpPr>
            <a:spLocks noGrp="1"/>
          </p:cNvSpPr>
          <p:nvPr>
            <p:ph type="title"/>
          </p:nvPr>
        </p:nvSpPr>
        <p:spPr>
          <a:xfrm>
            <a:off x="838200" y="963877"/>
            <a:ext cx="3494362" cy="4930246"/>
          </a:xfrm>
        </p:spPr>
        <p:txBody>
          <a:bodyPr>
            <a:normAutofit/>
          </a:bodyPr>
          <a:lstStyle/>
          <a:p>
            <a:pPr algn="r"/>
            <a:r>
              <a:rPr lang="en-CA">
                <a:solidFill>
                  <a:schemeClr val="accent1"/>
                </a:solidFill>
              </a:rPr>
              <a:t>Recreational Access History</a:t>
            </a:r>
            <a:br>
              <a:rPr lang="en-CA">
                <a:solidFill>
                  <a:schemeClr val="accent1"/>
                </a:solidFill>
              </a:rPr>
            </a:br>
            <a:r>
              <a:rPr lang="en-CA">
                <a:solidFill>
                  <a:schemeClr val="accent1"/>
                </a:solidFill>
              </a:rPr>
              <a:t>(from Oct. 2007 Wildlands Advocate)</a:t>
            </a:r>
          </a:p>
        </p:txBody>
      </p:sp>
      <p:sp>
        <p:nvSpPr>
          <p:cNvPr id="3" name="Content Placeholder 2">
            <a:extLst>
              <a:ext uri="{FF2B5EF4-FFF2-40B4-BE49-F238E27FC236}">
                <a16:creationId xmlns:a16="http://schemas.microsoft.com/office/drawing/2014/main" id="{DFE318F2-3537-4186-830B-F95B2A77C319}"/>
              </a:ext>
            </a:extLst>
          </p:cNvPr>
          <p:cNvSpPr>
            <a:spLocks noGrp="1"/>
          </p:cNvSpPr>
          <p:nvPr>
            <p:ph idx="1"/>
          </p:nvPr>
        </p:nvSpPr>
        <p:spPr>
          <a:xfrm>
            <a:off x="4976031" y="963877"/>
            <a:ext cx="6377769" cy="4930246"/>
          </a:xfrm>
        </p:spPr>
        <p:txBody>
          <a:bodyPr anchor="ctr">
            <a:normAutofit/>
          </a:bodyPr>
          <a:lstStyle/>
          <a:p>
            <a:r>
              <a:rPr lang="en-CA" sz="2000" dirty="0"/>
              <a:t>The access controversy seems to have begun in 1973 when a private member’s bill was introduced in Alberta’s legislature proposing to give grazing leaseholders the right to refuse access to the public. Bill did not pass.</a:t>
            </a:r>
          </a:p>
          <a:p>
            <a:r>
              <a:rPr lang="en-CA" sz="2000" dirty="0"/>
              <a:t>1980 the Director of the Public Lands Division advised leaseholders that “a grazing lessee is entitled to rely on Sec. 41 of the criminal code to use as much force as is necessary to remove a trespasser.” </a:t>
            </a:r>
          </a:p>
          <a:p>
            <a:r>
              <a:rPr lang="en-CA" sz="2000" dirty="0"/>
              <a:t>1981 -  Assistant Deputy Minister of Fish and Wildlife controversially stated that “common law dictates that grazing leases are considered ‘real property,’ and that under common law, a leaseholder may launch civil trespass actions against those who enter land leased for grazing without permission.” </a:t>
            </a:r>
          </a:p>
        </p:txBody>
      </p:sp>
    </p:spTree>
    <p:extLst>
      <p:ext uri="{BB962C8B-B14F-4D97-AF65-F5344CB8AC3E}">
        <p14:creationId xmlns:p14="http://schemas.microsoft.com/office/powerpoint/2010/main" val="341208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94E67FE-C4B5-4B16-A1B9-2CD79D3B83CF}"/>
              </a:ext>
            </a:extLst>
          </p:cNvPr>
          <p:cNvSpPr>
            <a:spLocks noGrp="1"/>
          </p:cNvSpPr>
          <p:nvPr>
            <p:ph type="title"/>
          </p:nvPr>
        </p:nvSpPr>
        <p:spPr>
          <a:xfrm>
            <a:off x="838200" y="963877"/>
            <a:ext cx="3494362" cy="4930246"/>
          </a:xfrm>
        </p:spPr>
        <p:txBody>
          <a:bodyPr>
            <a:normAutofit/>
          </a:bodyPr>
          <a:lstStyle/>
          <a:p>
            <a:pPr algn="r"/>
            <a:r>
              <a:rPr lang="en-CA">
                <a:solidFill>
                  <a:schemeClr val="accent1"/>
                </a:solidFill>
              </a:rPr>
              <a:t>New Attitude – cont’d</a:t>
            </a:r>
          </a:p>
        </p:txBody>
      </p:sp>
      <p:sp>
        <p:nvSpPr>
          <p:cNvPr id="3" name="Content Placeholder 2">
            <a:extLst>
              <a:ext uri="{FF2B5EF4-FFF2-40B4-BE49-F238E27FC236}">
                <a16:creationId xmlns:a16="http://schemas.microsoft.com/office/drawing/2014/main" id="{9095F9C3-3777-454C-8E32-2FF4F49E7C92}"/>
              </a:ext>
            </a:extLst>
          </p:cNvPr>
          <p:cNvSpPr>
            <a:spLocks noGrp="1"/>
          </p:cNvSpPr>
          <p:nvPr>
            <p:ph idx="1"/>
          </p:nvPr>
        </p:nvSpPr>
        <p:spPr>
          <a:xfrm>
            <a:off x="4976031" y="963877"/>
            <a:ext cx="6377769" cy="4930246"/>
          </a:xfrm>
        </p:spPr>
        <p:txBody>
          <a:bodyPr anchor="ctr">
            <a:normAutofit/>
          </a:bodyPr>
          <a:lstStyle/>
          <a:p>
            <a:pPr marL="0" indent="0">
              <a:buNone/>
            </a:pPr>
            <a:r>
              <a:rPr lang="en-CA" sz="1700"/>
              <a:t>Hello Mr. Newton, </a:t>
            </a:r>
          </a:p>
          <a:p>
            <a:pPr marL="0" indent="0">
              <a:buNone/>
            </a:pPr>
            <a:r>
              <a:rPr lang="en-CA" sz="1700"/>
              <a:t>As a lease holder that is not a valid reason to deny me access to public land when their is no provincial or local fire ban on. Lease holders do not get to determine the risk of fires on public land, the government does. I have been granted permission on several other grazing leases near yours. </a:t>
            </a:r>
          </a:p>
          <a:p>
            <a:pPr marL="0" indent="0">
              <a:buNone/>
            </a:pPr>
            <a:r>
              <a:rPr lang="en-CA" sz="1700"/>
              <a:t>I understand and respect farmers need to protect their agriculture and livestock but in this case if you have no livestock on those leases and I am on foot you can’t deny me my reasonable request to access public land. </a:t>
            </a:r>
          </a:p>
          <a:p>
            <a:pPr marL="0" indent="0">
              <a:buNone/>
            </a:pPr>
            <a:r>
              <a:rPr lang="en-CA" sz="1700"/>
              <a:t>I suggest you review the Alberta Public Lands Act, I have attached the link below. </a:t>
            </a:r>
          </a:p>
          <a:p>
            <a:pPr marL="0" indent="0">
              <a:buNone/>
            </a:pPr>
            <a:r>
              <a:rPr lang="en-CA" sz="1700" u="sng">
                <a:hlinkClick r:id="rId3"/>
              </a:rPr>
              <a:t> http://aep.alberta.ca/recreation-public-use/recreation-on-agricultural-public-  land/default.aspx</a:t>
            </a:r>
            <a:r>
              <a:rPr lang="en-CA" sz="1700"/>
              <a:t> </a:t>
            </a:r>
          </a:p>
          <a:p>
            <a:pPr marL="0" indent="0">
              <a:buNone/>
            </a:pPr>
            <a:r>
              <a:rPr lang="en-CA" sz="1700"/>
              <a:t> I have CC’ed into this e-mail Mr. Edward Evenson, the local Lands Officer, to settle this dispute.</a:t>
            </a:r>
          </a:p>
          <a:p>
            <a:pPr marL="0" indent="0">
              <a:buNone/>
            </a:pPr>
            <a:r>
              <a:rPr lang="en-CA" sz="1700"/>
              <a:t> Mr. Evenson can you please comment. </a:t>
            </a:r>
          </a:p>
        </p:txBody>
      </p:sp>
    </p:spTree>
    <p:extLst>
      <p:ext uri="{BB962C8B-B14F-4D97-AF65-F5344CB8AC3E}">
        <p14:creationId xmlns:p14="http://schemas.microsoft.com/office/powerpoint/2010/main" val="175774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EC7FB5-89B6-4D58-B1E3-3ED0EC663E33}"/>
              </a:ext>
            </a:extLst>
          </p:cNvPr>
          <p:cNvSpPr>
            <a:spLocks noGrp="1"/>
          </p:cNvSpPr>
          <p:nvPr>
            <p:ph type="title"/>
          </p:nvPr>
        </p:nvSpPr>
        <p:spPr>
          <a:xfrm>
            <a:off x="838200" y="963877"/>
            <a:ext cx="3494362" cy="4930246"/>
          </a:xfrm>
        </p:spPr>
        <p:txBody>
          <a:bodyPr>
            <a:normAutofit/>
          </a:bodyPr>
          <a:lstStyle/>
          <a:p>
            <a:pPr algn="r"/>
            <a:r>
              <a:rPr lang="en-CA">
                <a:solidFill>
                  <a:schemeClr val="accent1"/>
                </a:solidFill>
              </a:rPr>
              <a:t>New Attitude – cont’d</a:t>
            </a:r>
          </a:p>
        </p:txBody>
      </p:sp>
      <p:sp>
        <p:nvSpPr>
          <p:cNvPr id="3" name="Content Placeholder 2">
            <a:extLst>
              <a:ext uri="{FF2B5EF4-FFF2-40B4-BE49-F238E27FC236}">
                <a16:creationId xmlns:a16="http://schemas.microsoft.com/office/drawing/2014/main" id="{2C919AE2-81A0-4742-964E-D06B7A983B00}"/>
              </a:ext>
            </a:extLst>
          </p:cNvPr>
          <p:cNvSpPr>
            <a:spLocks noGrp="1"/>
          </p:cNvSpPr>
          <p:nvPr>
            <p:ph idx="1"/>
          </p:nvPr>
        </p:nvSpPr>
        <p:spPr>
          <a:xfrm>
            <a:off x="4976031" y="963877"/>
            <a:ext cx="6377769" cy="4930246"/>
          </a:xfrm>
        </p:spPr>
        <p:txBody>
          <a:bodyPr anchor="ctr">
            <a:normAutofit/>
          </a:bodyPr>
          <a:lstStyle/>
          <a:p>
            <a:pPr marL="0" indent="0">
              <a:buNone/>
            </a:pPr>
            <a:endParaRPr lang="en-CA" sz="1900"/>
          </a:p>
          <a:p>
            <a:pPr marL="0" indent="0">
              <a:buNone/>
            </a:pPr>
            <a:r>
              <a:rPr lang="en-CA" sz="1900"/>
              <a:t>There is currently a Fire Ban in effect for the MD of Willow Creek the fire ban has been effect since October 18, 2017, GRL33180 and GRL35318 are located within this MD. Under section 6 of the Recreational Access Regulations the lease holder may deny access to the grazing lease when a fire ban is in place. Below is the link to the Alberta fire bans website please monitor this when the fire ban is lifted you can again request permission for access.</a:t>
            </a:r>
          </a:p>
          <a:p>
            <a:pPr marL="0" indent="0">
              <a:buNone/>
            </a:pPr>
            <a:r>
              <a:rPr lang="en-CA" sz="1900"/>
              <a:t> </a:t>
            </a:r>
          </a:p>
          <a:p>
            <a:pPr marL="0" indent="0">
              <a:buNone/>
            </a:pPr>
            <a:r>
              <a:rPr lang="en-CA" sz="1900" u="sng">
                <a:hlinkClick r:id="rId3"/>
              </a:rPr>
              <a:t>https://albertafirebans.ca/</a:t>
            </a:r>
            <a:endParaRPr lang="en-CA" sz="1900"/>
          </a:p>
          <a:p>
            <a:pPr marL="0" indent="0">
              <a:buNone/>
            </a:pPr>
            <a:r>
              <a:rPr lang="en-CA" sz="1900"/>
              <a:t> </a:t>
            </a:r>
          </a:p>
          <a:p>
            <a:pPr marL="0" indent="0">
              <a:buNone/>
            </a:pPr>
            <a:r>
              <a:rPr lang="en-CA" sz="1900"/>
              <a:t>Thank you </a:t>
            </a:r>
          </a:p>
          <a:p>
            <a:pPr marL="0" indent="0">
              <a:buNone/>
            </a:pPr>
            <a:r>
              <a:rPr lang="en-CA" sz="1900"/>
              <a:t> </a:t>
            </a:r>
          </a:p>
          <a:p>
            <a:pPr marL="0" indent="0">
              <a:buNone/>
            </a:pPr>
            <a:r>
              <a:rPr lang="en-CA" sz="1900"/>
              <a:t>Edward. R. EVENSON</a:t>
            </a:r>
          </a:p>
          <a:p>
            <a:endParaRPr lang="en-CA" sz="1900"/>
          </a:p>
        </p:txBody>
      </p:sp>
    </p:spTree>
    <p:extLst>
      <p:ext uri="{BB962C8B-B14F-4D97-AF65-F5344CB8AC3E}">
        <p14:creationId xmlns:p14="http://schemas.microsoft.com/office/powerpoint/2010/main" val="370371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908C1B-8C43-416D-B227-A34BD2D58916}"/>
              </a:ext>
            </a:extLst>
          </p:cNvPr>
          <p:cNvSpPr>
            <a:spLocks noGrp="1"/>
          </p:cNvSpPr>
          <p:nvPr>
            <p:ph type="title"/>
          </p:nvPr>
        </p:nvSpPr>
        <p:spPr>
          <a:xfrm>
            <a:off x="838200" y="811161"/>
            <a:ext cx="3335594" cy="5403370"/>
          </a:xfrm>
        </p:spPr>
        <p:txBody>
          <a:bodyPr>
            <a:normAutofit/>
          </a:bodyPr>
          <a:lstStyle/>
          <a:p>
            <a:r>
              <a:rPr lang="en-CA">
                <a:solidFill>
                  <a:schemeClr val="bg1"/>
                </a:solidFill>
              </a:rPr>
              <a:t>Issues</a:t>
            </a:r>
          </a:p>
        </p:txBody>
      </p:sp>
      <p:graphicFrame>
        <p:nvGraphicFramePr>
          <p:cNvPr id="5" name="Content Placeholder 2">
            <a:extLst>
              <a:ext uri="{FF2B5EF4-FFF2-40B4-BE49-F238E27FC236}">
                <a16:creationId xmlns:a16="http://schemas.microsoft.com/office/drawing/2014/main" id="{CF684CFA-F31E-42CB-A45E-8ECCBE7DA477}"/>
              </a:ext>
            </a:extLst>
          </p:cNvPr>
          <p:cNvGraphicFramePr>
            <a:graphicFrameLocks noGrp="1"/>
          </p:cNvGraphicFramePr>
          <p:nvPr>
            <p:ph idx="1"/>
            <p:extLst>
              <p:ext uri="{D42A27DB-BD31-4B8C-83A1-F6EECF244321}">
                <p14:modId xmlns:p14="http://schemas.microsoft.com/office/powerpoint/2010/main" val="91465296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031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D11409B-A4A6-4C54-A6D3-DE6FCFB5DF43}"/>
              </a:ext>
            </a:extLst>
          </p:cNvPr>
          <p:cNvSpPr>
            <a:spLocks noGrp="1"/>
          </p:cNvSpPr>
          <p:nvPr>
            <p:ph type="title"/>
          </p:nvPr>
        </p:nvSpPr>
        <p:spPr>
          <a:xfrm>
            <a:off x="943277" y="712269"/>
            <a:ext cx="3370998" cy="5502264"/>
          </a:xfrm>
        </p:spPr>
        <p:txBody>
          <a:bodyPr>
            <a:normAutofit/>
          </a:bodyPr>
          <a:lstStyle/>
          <a:p>
            <a:r>
              <a:rPr lang="en-CA">
                <a:solidFill>
                  <a:srgbClr val="FFFFFF"/>
                </a:solidFill>
              </a:rPr>
              <a:t>Potential Solutions</a:t>
            </a:r>
          </a:p>
        </p:txBody>
      </p:sp>
      <p:graphicFrame>
        <p:nvGraphicFramePr>
          <p:cNvPr id="16" name="Content Placeholder 2">
            <a:extLst>
              <a:ext uri="{FF2B5EF4-FFF2-40B4-BE49-F238E27FC236}">
                <a16:creationId xmlns:a16="http://schemas.microsoft.com/office/drawing/2014/main" id="{01611162-50AC-49B7-8A52-C621C4C99F66}"/>
              </a:ext>
            </a:extLst>
          </p:cNvPr>
          <p:cNvGraphicFramePr>
            <a:graphicFrameLocks noGrp="1"/>
          </p:cNvGraphicFramePr>
          <p:nvPr>
            <p:ph idx="1"/>
            <p:extLst>
              <p:ext uri="{D42A27DB-BD31-4B8C-83A1-F6EECF244321}">
                <p14:modId xmlns:p14="http://schemas.microsoft.com/office/powerpoint/2010/main" val="313499079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43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generated with very high confidence">
            <a:extLst>
              <a:ext uri="{FF2B5EF4-FFF2-40B4-BE49-F238E27FC236}">
                <a16:creationId xmlns:a16="http://schemas.microsoft.com/office/drawing/2014/main" id="{4F63D5C2-257E-472F-BDA2-24A0838AA1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5860" y="961812"/>
            <a:ext cx="2773679" cy="4930987"/>
          </a:xfrm>
          <a:prstGeom prst="rect">
            <a:avLst/>
          </a:prstGeom>
        </p:spPr>
      </p:pic>
      <p:sp>
        <p:nvSpPr>
          <p:cNvPr id="2" name="Title 1">
            <a:extLst>
              <a:ext uri="{FF2B5EF4-FFF2-40B4-BE49-F238E27FC236}">
                <a16:creationId xmlns:a16="http://schemas.microsoft.com/office/drawing/2014/main" id="{51540999-0107-4DC0-AA07-71D455AF6751}"/>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New Technologies Since 2003</a:t>
            </a:r>
          </a:p>
        </p:txBody>
      </p:sp>
    </p:spTree>
    <p:extLst>
      <p:ext uri="{BB962C8B-B14F-4D97-AF65-F5344CB8AC3E}">
        <p14:creationId xmlns:p14="http://schemas.microsoft.com/office/powerpoint/2010/main" val="332474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093C-890F-43E3-AF21-79B914E2D4F2}"/>
              </a:ext>
            </a:extLst>
          </p:cNvPr>
          <p:cNvSpPr>
            <a:spLocks noGrp="1"/>
          </p:cNvSpPr>
          <p:nvPr>
            <p:ph type="ctrTitle"/>
          </p:nvPr>
        </p:nvSpPr>
        <p:spPr>
          <a:xfrm>
            <a:off x="1524000" y="795131"/>
            <a:ext cx="9144000" cy="805070"/>
          </a:xfrm>
        </p:spPr>
        <p:txBody>
          <a:bodyPr>
            <a:normAutofit fontScale="90000"/>
          </a:bodyPr>
          <a:lstStyle/>
          <a:p>
            <a:r>
              <a:rPr lang="en-CA" dirty="0"/>
              <a:t>Alberta Wildlife Act</a:t>
            </a:r>
          </a:p>
        </p:txBody>
      </p:sp>
      <p:sp>
        <p:nvSpPr>
          <p:cNvPr id="3" name="Subtitle 2">
            <a:extLst>
              <a:ext uri="{FF2B5EF4-FFF2-40B4-BE49-F238E27FC236}">
                <a16:creationId xmlns:a16="http://schemas.microsoft.com/office/drawing/2014/main" id="{C466C7FA-A84A-4BBE-98EE-0E703342EB3D}"/>
              </a:ext>
            </a:extLst>
          </p:cNvPr>
          <p:cNvSpPr>
            <a:spLocks noGrp="1"/>
          </p:cNvSpPr>
          <p:nvPr>
            <p:ph type="subTitle" idx="1"/>
          </p:nvPr>
        </p:nvSpPr>
        <p:spPr>
          <a:xfrm>
            <a:off x="1524000" y="1600201"/>
            <a:ext cx="9144000" cy="4813851"/>
          </a:xfrm>
        </p:spPr>
        <p:txBody>
          <a:bodyPr>
            <a:normAutofit/>
          </a:bodyPr>
          <a:lstStyle/>
          <a:p>
            <a:r>
              <a:rPr lang="en-CA" sz="2800" dirty="0"/>
              <a:t>Disposition of access to land </a:t>
            </a:r>
          </a:p>
          <a:p>
            <a:r>
              <a:rPr lang="en-CA" dirty="0"/>
              <a:t>49(1)  No person shall directly or indirectly buy or sell, trade or barter or offer to buy or sell access to any land for the purpose of hunting any big game or any fur-bearing animals on any land. </a:t>
            </a:r>
          </a:p>
          <a:p>
            <a:r>
              <a:rPr lang="en-CA" dirty="0"/>
              <a:t>(2)  No person shall directly or indirectly buy or sell, trade or barter or offer to buy or sell access to any land for the purpose of hunting any game bird except as provided in subsection (3). </a:t>
            </a:r>
          </a:p>
          <a:p>
            <a:r>
              <a:rPr lang="en-CA" dirty="0"/>
              <a:t>  RSA 2000 Section 50  Chapter W-10 </a:t>
            </a:r>
          </a:p>
          <a:p>
            <a:r>
              <a:rPr lang="en-CA" dirty="0"/>
              <a:t> </a:t>
            </a:r>
          </a:p>
          <a:p>
            <a:r>
              <a:rPr lang="en-CA" dirty="0"/>
              <a:t> </a:t>
            </a:r>
          </a:p>
        </p:txBody>
      </p:sp>
    </p:spTree>
    <p:extLst>
      <p:ext uri="{BB962C8B-B14F-4D97-AF65-F5344CB8AC3E}">
        <p14:creationId xmlns:p14="http://schemas.microsoft.com/office/powerpoint/2010/main" val="77871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F91796-E6A2-4E80-A01C-953DE1F64552}"/>
              </a:ext>
            </a:extLst>
          </p:cNvPr>
          <p:cNvSpPr>
            <a:spLocks noGrp="1"/>
          </p:cNvSpPr>
          <p:nvPr>
            <p:ph type="title"/>
          </p:nvPr>
        </p:nvSpPr>
        <p:spPr>
          <a:xfrm>
            <a:off x="838200" y="811161"/>
            <a:ext cx="3335594" cy="5403370"/>
          </a:xfrm>
        </p:spPr>
        <p:txBody>
          <a:bodyPr>
            <a:normAutofit/>
          </a:bodyPr>
          <a:lstStyle/>
          <a:p>
            <a:r>
              <a:rPr lang="en-CA">
                <a:solidFill>
                  <a:schemeClr val="bg1"/>
                </a:solidFill>
              </a:rPr>
              <a:t>No Place Left To Hunt</a:t>
            </a:r>
          </a:p>
        </p:txBody>
      </p:sp>
      <p:graphicFrame>
        <p:nvGraphicFramePr>
          <p:cNvPr id="5" name="Content Placeholder 2">
            <a:extLst>
              <a:ext uri="{FF2B5EF4-FFF2-40B4-BE49-F238E27FC236}">
                <a16:creationId xmlns:a16="http://schemas.microsoft.com/office/drawing/2014/main" id="{0199B507-696C-45A1-AFEF-21F39122D719}"/>
              </a:ext>
            </a:extLst>
          </p:cNvPr>
          <p:cNvGraphicFramePr>
            <a:graphicFrameLocks noGrp="1"/>
          </p:cNvGraphicFramePr>
          <p:nvPr>
            <p:ph idx="1"/>
            <p:extLst>
              <p:ext uri="{D42A27DB-BD31-4B8C-83A1-F6EECF244321}">
                <p14:modId xmlns:p14="http://schemas.microsoft.com/office/powerpoint/2010/main" val="116730116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8992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0100F1-D559-4CD1-B577-8C0307DBC424}"/>
              </a:ext>
            </a:extLst>
          </p:cNvPr>
          <p:cNvSpPr>
            <a:spLocks noGrp="1"/>
          </p:cNvSpPr>
          <p:nvPr>
            <p:ph type="title"/>
          </p:nvPr>
        </p:nvSpPr>
        <p:spPr>
          <a:xfrm>
            <a:off x="838200" y="963877"/>
            <a:ext cx="3494362" cy="4930246"/>
          </a:xfrm>
        </p:spPr>
        <p:txBody>
          <a:bodyPr>
            <a:normAutofit/>
          </a:bodyPr>
          <a:lstStyle/>
          <a:p>
            <a:pPr algn="r"/>
            <a:r>
              <a:rPr lang="en-CA" dirty="0">
                <a:solidFill>
                  <a:schemeClr val="accent1"/>
                </a:solidFill>
              </a:rPr>
              <a:t>Recreational Access History</a:t>
            </a:r>
          </a:p>
        </p:txBody>
      </p:sp>
      <p:sp>
        <p:nvSpPr>
          <p:cNvPr id="3" name="Content Placeholder 2">
            <a:extLst>
              <a:ext uri="{FF2B5EF4-FFF2-40B4-BE49-F238E27FC236}">
                <a16:creationId xmlns:a16="http://schemas.microsoft.com/office/drawing/2014/main" id="{F220C9C5-8C11-4A5C-A370-F1AD906BA269}"/>
              </a:ext>
            </a:extLst>
          </p:cNvPr>
          <p:cNvSpPr>
            <a:spLocks noGrp="1"/>
          </p:cNvSpPr>
          <p:nvPr>
            <p:ph idx="1"/>
          </p:nvPr>
        </p:nvSpPr>
        <p:spPr>
          <a:xfrm>
            <a:off x="4976031" y="963877"/>
            <a:ext cx="6377769" cy="4930246"/>
          </a:xfrm>
        </p:spPr>
        <p:txBody>
          <a:bodyPr anchor="ctr">
            <a:normAutofit/>
          </a:bodyPr>
          <a:lstStyle/>
          <a:p>
            <a:r>
              <a:rPr lang="en-CA" sz="2400" dirty="0"/>
              <a:t>1983 – Use Respect Program</a:t>
            </a:r>
          </a:p>
          <a:p>
            <a:r>
              <a:rPr lang="en-CA" sz="2400" dirty="0"/>
              <a:t> 1985 - Alberta Cattle Commission (ACC) and the Western Stock Growers’ Association asked the government to change the Trespass Act to comply with the criminal code in order to give landowners and leaseholders absolute right over access</a:t>
            </a:r>
          </a:p>
          <a:p>
            <a:r>
              <a:rPr lang="en-CA" sz="2400" dirty="0"/>
              <a:t>1987 -  Public Lands Grazing Lease Conversion Task Force formed. Recommended foot and vehicle access to grazing leases be allowed without permission at all times (vehicles restricted to established roads or designated trails)</a:t>
            </a:r>
          </a:p>
        </p:txBody>
      </p:sp>
    </p:spTree>
    <p:extLst>
      <p:ext uri="{BB962C8B-B14F-4D97-AF65-F5344CB8AC3E}">
        <p14:creationId xmlns:p14="http://schemas.microsoft.com/office/powerpoint/2010/main" val="79492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5A7CB2B-2CB1-4DCD-A259-8DE7876F2647}"/>
              </a:ext>
            </a:extLst>
          </p:cNvPr>
          <p:cNvSpPr>
            <a:spLocks noGrp="1"/>
          </p:cNvSpPr>
          <p:nvPr>
            <p:ph type="title"/>
          </p:nvPr>
        </p:nvSpPr>
        <p:spPr>
          <a:xfrm>
            <a:off x="838200" y="963877"/>
            <a:ext cx="3494362" cy="4930246"/>
          </a:xfrm>
        </p:spPr>
        <p:txBody>
          <a:bodyPr>
            <a:normAutofit/>
          </a:bodyPr>
          <a:lstStyle/>
          <a:p>
            <a:pPr algn="r"/>
            <a:r>
              <a:rPr lang="en-CA">
                <a:solidFill>
                  <a:schemeClr val="accent1"/>
                </a:solidFill>
              </a:rPr>
              <a:t>Recreational Access History</a:t>
            </a:r>
          </a:p>
        </p:txBody>
      </p:sp>
      <p:sp>
        <p:nvSpPr>
          <p:cNvPr id="3" name="Content Placeholder 2">
            <a:extLst>
              <a:ext uri="{FF2B5EF4-FFF2-40B4-BE49-F238E27FC236}">
                <a16:creationId xmlns:a16="http://schemas.microsoft.com/office/drawing/2014/main" id="{0E9757CF-C826-40F1-BFA8-806D7E046B97}"/>
              </a:ext>
            </a:extLst>
          </p:cNvPr>
          <p:cNvSpPr>
            <a:spLocks noGrp="1"/>
          </p:cNvSpPr>
          <p:nvPr>
            <p:ph idx="1"/>
          </p:nvPr>
        </p:nvSpPr>
        <p:spPr>
          <a:xfrm>
            <a:off x="4976031" y="963877"/>
            <a:ext cx="6377769" cy="4930246"/>
          </a:xfrm>
        </p:spPr>
        <p:txBody>
          <a:bodyPr anchor="ctr">
            <a:normAutofit/>
          </a:bodyPr>
          <a:lstStyle/>
          <a:p>
            <a:r>
              <a:rPr lang="en-CA" sz="2000" dirty="0"/>
              <a:t>1989 -  George </a:t>
            </a:r>
            <a:r>
              <a:rPr lang="en-CA" sz="2000" dirty="0" err="1"/>
              <a:t>Alexson</a:t>
            </a:r>
            <a:r>
              <a:rPr lang="en-CA" sz="2000" dirty="0"/>
              <a:t> was charged with trespassing for hunting without permission on land leased for grazing. The court ruled that </a:t>
            </a:r>
            <a:r>
              <a:rPr lang="en-CA" sz="2000" dirty="0" err="1"/>
              <a:t>Alexson</a:t>
            </a:r>
            <a:r>
              <a:rPr lang="en-CA" sz="2000" dirty="0"/>
              <a:t> was not guilty. Appealed: Guilty. Further Appealed: Not Guilty</a:t>
            </a:r>
          </a:p>
          <a:p>
            <a:r>
              <a:rPr lang="en-CA" sz="2000" dirty="0"/>
              <a:t> 1995 - Public lands access was challenged in court again in OH Ranch Ltd. v. Wade T. Patton. Court ruled in the ranch’s favour and the appeal that followed was lost</a:t>
            </a:r>
          </a:p>
          <a:p>
            <a:r>
              <a:rPr lang="en-CA" sz="2000" dirty="0"/>
              <a:t> In 2003, after thirty years of controversy, the Agricultural Dispositions Statutes Amendment Act legislated that recreational users must obtain permission before entering leased land</a:t>
            </a:r>
          </a:p>
          <a:p>
            <a:r>
              <a:rPr lang="en-CA" sz="2000" dirty="0"/>
              <a:t>2006 -  Recreational Access Regulation – those entering leased land without permission would be issued simple fines rather than required to make a court appearance. (AMP)</a:t>
            </a:r>
          </a:p>
        </p:txBody>
      </p:sp>
    </p:spTree>
    <p:extLst>
      <p:ext uri="{BB962C8B-B14F-4D97-AF65-F5344CB8AC3E}">
        <p14:creationId xmlns:p14="http://schemas.microsoft.com/office/powerpoint/2010/main" val="37475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A68A56-CBCA-4742-B0E3-D4B525955987}"/>
              </a:ext>
            </a:extLst>
          </p:cNvPr>
          <p:cNvSpPr>
            <a:spLocks noGrp="1"/>
          </p:cNvSpPr>
          <p:nvPr>
            <p:ph type="title"/>
          </p:nvPr>
        </p:nvSpPr>
        <p:spPr>
          <a:xfrm>
            <a:off x="838200" y="963877"/>
            <a:ext cx="3494362" cy="4930246"/>
          </a:xfrm>
        </p:spPr>
        <p:txBody>
          <a:bodyPr>
            <a:normAutofit/>
          </a:bodyPr>
          <a:lstStyle/>
          <a:p>
            <a:pPr algn="r"/>
            <a:r>
              <a:rPr lang="en-CA">
                <a:solidFill>
                  <a:schemeClr val="accent1"/>
                </a:solidFill>
              </a:rPr>
              <a:t>CAPP / Cowboy Committee</a:t>
            </a:r>
            <a:br>
              <a:rPr lang="en-CA">
                <a:solidFill>
                  <a:schemeClr val="accent1"/>
                </a:solidFill>
              </a:rPr>
            </a:br>
            <a:r>
              <a:rPr lang="en-CA">
                <a:solidFill>
                  <a:schemeClr val="accent1"/>
                </a:solidFill>
              </a:rPr>
              <a:t>1999 - 2003</a:t>
            </a:r>
          </a:p>
        </p:txBody>
      </p:sp>
      <p:sp>
        <p:nvSpPr>
          <p:cNvPr id="3" name="Content Placeholder 2">
            <a:extLst>
              <a:ext uri="{FF2B5EF4-FFF2-40B4-BE49-F238E27FC236}">
                <a16:creationId xmlns:a16="http://schemas.microsoft.com/office/drawing/2014/main" id="{B9131A40-EE77-4BE9-8834-6E097E8C4C6E}"/>
              </a:ext>
            </a:extLst>
          </p:cNvPr>
          <p:cNvSpPr>
            <a:spLocks noGrp="1"/>
          </p:cNvSpPr>
          <p:nvPr>
            <p:ph idx="1"/>
          </p:nvPr>
        </p:nvSpPr>
        <p:spPr>
          <a:xfrm>
            <a:off x="4976031" y="963877"/>
            <a:ext cx="6377769" cy="4930246"/>
          </a:xfrm>
        </p:spPr>
        <p:txBody>
          <a:bodyPr anchor="ctr">
            <a:normAutofit/>
          </a:bodyPr>
          <a:lstStyle/>
          <a:p>
            <a:r>
              <a:rPr lang="en-CA" sz="2400"/>
              <a:t>Started as Grazing Lease Review Committee pre Thurber Report</a:t>
            </a:r>
          </a:p>
          <a:p>
            <a:r>
              <a:rPr lang="en-CA" sz="2400"/>
              <a:t>CAPP joined conversation after Agriculture Dispositions Amendment Act 1999</a:t>
            </a:r>
          </a:p>
          <a:p>
            <a:r>
              <a:rPr lang="en-CA" sz="2400"/>
              <a:t>No Lines in Sand Allowed – to wit Alta Surface Rights Federation</a:t>
            </a:r>
          </a:p>
        </p:txBody>
      </p:sp>
    </p:spTree>
    <p:extLst>
      <p:ext uri="{BB962C8B-B14F-4D97-AF65-F5344CB8AC3E}">
        <p14:creationId xmlns:p14="http://schemas.microsoft.com/office/powerpoint/2010/main" val="419350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6473F-DAEC-47AC-8971-DAA561EFF549}"/>
              </a:ext>
            </a:extLst>
          </p:cNvPr>
          <p:cNvSpPr>
            <a:spLocks noGrp="1"/>
          </p:cNvSpPr>
          <p:nvPr>
            <p:ph type="title"/>
          </p:nvPr>
        </p:nvSpPr>
        <p:spPr>
          <a:xfrm>
            <a:off x="1288064" y="1284731"/>
            <a:ext cx="9637776" cy="1430696"/>
          </a:xfrm>
        </p:spPr>
        <p:txBody>
          <a:bodyPr>
            <a:normAutofit/>
          </a:bodyPr>
          <a:lstStyle/>
          <a:p>
            <a:r>
              <a:rPr lang="en-CA" dirty="0"/>
              <a:t>And Also From Wildlands Advocate</a:t>
            </a:r>
            <a:endParaRPr lang="en-CA"/>
          </a:p>
        </p:txBody>
      </p:sp>
      <p:sp>
        <p:nvSpPr>
          <p:cNvPr id="3" name="Content Placeholder 2">
            <a:extLst>
              <a:ext uri="{FF2B5EF4-FFF2-40B4-BE49-F238E27FC236}">
                <a16:creationId xmlns:a16="http://schemas.microsoft.com/office/drawing/2014/main" id="{49642976-9E1D-47B3-A400-1B5CBEBFF0D4}"/>
              </a:ext>
            </a:extLst>
          </p:cNvPr>
          <p:cNvSpPr>
            <a:spLocks noGrp="1"/>
          </p:cNvSpPr>
          <p:nvPr>
            <p:ph idx="1"/>
          </p:nvPr>
        </p:nvSpPr>
        <p:spPr>
          <a:xfrm>
            <a:off x="1288064" y="2853879"/>
            <a:ext cx="9637776" cy="2714771"/>
          </a:xfrm>
        </p:spPr>
        <p:txBody>
          <a:bodyPr>
            <a:normAutofit/>
          </a:bodyPr>
          <a:lstStyle/>
          <a:p>
            <a:r>
              <a:rPr lang="en-CA" sz="2000"/>
              <a:t>“Ranchers have saved our bacon with respect to conserving native prairie,” says Dr. Mark Brigham, biology professor at the University of Regina and member of COSEWIC (Committee on the Status of Endangered Wildlife in Canada). “Hats off to them. We have relatively little native prairie left, and unlike many other habitats, once it’s gone we cannot get it back. We don’t know how to restore it.” </a:t>
            </a:r>
          </a:p>
        </p:txBody>
      </p:sp>
    </p:spTree>
    <p:extLst>
      <p:ext uri="{BB962C8B-B14F-4D97-AF65-F5344CB8AC3E}">
        <p14:creationId xmlns:p14="http://schemas.microsoft.com/office/powerpoint/2010/main" val="221102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 name="Picture 2" descr="A deer in the snow&#10;&#10;Description generated with high confidence">
            <a:extLst>
              <a:ext uri="{FF2B5EF4-FFF2-40B4-BE49-F238E27FC236}">
                <a16:creationId xmlns:a16="http://schemas.microsoft.com/office/drawing/2014/main" id="{F6E2A6D3-7B46-4557-9276-6D60E1EAE366}"/>
              </a:ext>
            </a:extLst>
          </p:cNvPr>
          <p:cNvPicPr>
            <a:picLocks noChangeAspect="1"/>
          </p:cNvPicPr>
          <p:nvPr/>
        </p:nvPicPr>
        <p:blipFill rotWithShape="1">
          <a:blip r:embed="rId3">
            <a:extLst>
              <a:ext uri="{28A0092B-C50C-407E-A947-70E740481C1C}">
                <a14:useLocalDpi xmlns:a14="http://schemas.microsoft.com/office/drawing/2010/main" val="0"/>
              </a:ext>
            </a:extLst>
          </a:blip>
          <a:srcRect r="1" b="1852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itle 4">
            <a:extLst>
              <a:ext uri="{FF2B5EF4-FFF2-40B4-BE49-F238E27FC236}">
                <a16:creationId xmlns:a16="http://schemas.microsoft.com/office/drawing/2014/main" id="{4BE7C331-67D2-4574-88E5-959BF5E38E2F}"/>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New Technologies Since 2003</a:t>
            </a:r>
          </a:p>
        </p:txBody>
      </p:sp>
      <p:sp>
        <p:nvSpPr>
          <p:cNvPr id="6" name="Content Placeholder 5">
            <a:extLst>
              <a:ext uri="{FF2B5EF4-FFF2-40B4-BE49-F238E27FC236}">
                <a16:creationId xmlns:a16="http://schemas.microsoft.com/office/drawing/2014/main" id="{1DE40A3C-5C47-4435-8206-E9B14A1F6B52}"/>
              </a:ext>
            </a:extLst>
          </p:cNvPr>
          <p:cNvSpPr>
            <a:spLocks noGrp="1"/>
          </p:cNvSpPr>
          <p:nvPr>
            <p:ph idx="1"/>
          </p:nvPr>
        </p:nvSpPr>
        <p:spPr>
          <a:xfrm>
            <a:off x="655321" y="2575034"/>
            <a:ext cx="5120113" cy="3462228"/>
          </a:xfrm>
        </p:spPr>
        <p:txBody>
          <a:bodyPr vert="horz" lIns="91440" tIns="45720" rIns="91440" bIns="45720" rtlCol="0">
            <a:normAutofit/>
          </a:bodyPr>
          <a:lstStyle/>
          <a:p>
            <a:endParaRPr lang="en-US" sz="1800" dirty="0"/>
          </a:p>
          <a:p>
            <a:endParaRPr lang="en-US" sz="1800" dirty="0"/>
          </a:p>
          <a:p>
            <a:endParaRPr lang="en-US" sz="1800" dirty="0"/>
          </a:p>
          <a:p>
            <a:pPr marL="0" indent="0">
              <a:buNone/>
            </a:pPr>
            <a:r>
              <a:rPr lang="en-US" dirty="0"/>
              <a:t>Technologies mean that hunters know well in advance of the season where the trophies are. If they are on your lease you can expect a lot of calls</a:t>
            </a:r>
          </a:p>
        </p:txBody>
      </p:sp>
    </p:spTree>
    <p:extLst>
      <p:ext uri="{BB962C8B-B14F-4D97-AF65-F5344CB8AC3E}">
        <p14:creationId xmlns:p14="http://schemas.microsoft.com/office/powerpoint/2010/main" val="95075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F529C3-C941-49FD-8C67-82F134F64B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86029-32A0-47E5-9AEC-AE3ABA6B9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generated with very high confidence">
            <a:extLst>
              <a:ext uri="{FF2B5EF4-FFF2-40B4-BE49-F238E27FC236}">
                <a16:creationId xmlns:a16="http://schemas.microsoft.com/office/drawing/2014/main" id="{9B7F8A79-758F-4F58-B87B-F2E046E5D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312" y="643467"/>
            <a:ext cx="3133724" cy="5571066"/>
          </a:xfrm>
          <a:prstGeom prst="rect">
            <a:avLst/>
          </a:prstGeom>
        </p:spPr>
      </p:pic>
      <p:pic>
        <p:nvPicPr>
          <p:cNvPr id="4" name="Picture 3" descr="A screenshot of a cell phone&#10;&#10;Description generated with very high confidence">
            <a:extLst>
              <a:ext uri="{FF2B5EF4-FFF2-40B4-BE49-F238E27FC236}">
                <a16:creationId xmlns:a16="http://schemas.microsoft.com/office/drawing/2014/main" id="{4959241C-B6C9-47BB-8C55-14A293371846}"/>
              </a:ext>
            </a:extLst>
          </p:cNvPr>
          <p:cNvPicPr>
            <a:picLocks noChangeAspect="1"/>
          </p:cNvPicPr>
          <p:nvPr/>
        </p:nvPicPr>
        <p:blipFill>
          <a:blip r:embed="rId4"/>
          <a:stretch>
            <a:fillRect/>
          </a:stretch>
        </p:blipFill>
        <p:spPr>
          <a:xfrm>
            <a:off x="1723963" y="643466"/>
            <a:ext cx="3133724" cy="5571066"/>
          </a:xfrm>
          <a:prstGeom prst="rect">
            <a:avLst/>
          </a:prstGeom>
        </p:spPr>
      </p:pic>
      <p:cxnSp>
        <p:nvCxnSpPr>
          <p:cNvPr id="17" name="Straight Connector 16">
            <a:extLst>
              <a:ext uri="{FF2B5EF4-FFF2-40B4-BE49-F238E27FC236}">
                <a16:creationId xmlns:a16="http://schemas.microsoft.com/office/drawing/2014/main" id="{8C730EAB-A532-4295-A302-FB4B90DB9F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38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7CEAF3-32C6-4793-9FF7-4FE06D61C170}"/>
              </a:ext>
            </a:extLst>
          </p:cNvPr>
          <p:cNvSpPr>
            <a:spLocks noGrp="1"/>
          </p:cNvSpPr>
          <p:nvPr>
            <p:ph type="title"/>
          </p:nvPr>
        </p:nvSpPr>
        <p:spPr>
          <a:xfrm>
            <a:off x="838200" y="963877"/>
            <a:ext cx="3494362" cy="4930246"/>
          </a:xfrm>
        </p:spPr>
        <p:txBody>
          <a:bodyPr>
            <a:normAutofit/>
          </a:bodyPr>
          <a:lstStyle/>
          <a:p>
            <a:pPr algn="r"/>
            <a:r>
              <a:rPr lang="en-CA">
                <a:solidFill>
                  <a:schemeClr val="accent1"/>
                </a:solidFill>
              </a:rPr>
              <a:t>New Attitude</a:t>
            </a:r>
          </a:p>
        </p:txBody>
      </p:sp>
      <p:sp>
        <p:nvSpPr>
          <p:cNvPr id="3" name="Content Placeholder 2">
            <a:extLst>
              <a:ext uri="{FF2B5EF4-FFF2-40B4-BE49-F238E27FC236}">
                <a16:creationId xmlns:a16="http://schemas.microsoft.com/office/drawing/2014/main" id="{6B9BB05C-3F59-4041-AD56-B075FE35028D}"/>
              </a:ext>
            </a:extLst>
          </p:cNvPr>
          <p:cNvSpPr>
            <a:spLocks noGrp="1"/>
          </p:cNvSpPr>
          <p:nvPr>
            <p:ph idx="1"/>
          </p:nvPr>
        </p:nvSpPr>
        <p:spPr>
          <a:xfrm>
            <a:off x="4976031" y="963877"/>
            <a:ext cx="6377769" cy="4930246"/>
          </a:xfrm>
        </p:spPr>
        <p:txBody>
          <a:bodyPr anchor="ctr">
            <a:normAutofit/>
          </a:bodyPr>
          <a:lstStyle/>
          <a:p>
            <a:pPr marL="0" indent="0">
              <a:buNone/>
            </a:pPr>
            <a:r>
              <a:rPr lang="en-CA" sz="2400"/>
              <a:t>To whom this may concern, </a:t>
            </a:r>
          </a:p>
          <a:p>
            <a:pPr marL="0" indent="0">
              <a:buNone/>
            </a:pPr>
            <a:r>
              <a:rPr lang="en-CA" sz="2400"/>
              <a:t>I am wishing to gain access to your grazing lease land GRL33180 and GRL35318 which is located north of Pincher Creek &amp; Highway 3 and east of the Oldman Reservoir. I have a mule deer buck draw license for WMU305 and will be exclusively hunting a mule deer buck. I am very respectful of land and land/lease holders. I will be on foot only and keep my vehicle on the established roadways. I drive a 4-door grey in colour 2003 Jeep Grand Cherokee SUV. I will be hunting solo. I plan on hunting from Oct. 25 - Oct. 30.</a:t>
            </a:r>
          </a:p>
          <a:p>
            <a:pPr marL="0" indent="0">
              <a:buNone/>
            </a:pPr>
            <a:r>
              <a:rPr lang="en-CA" sz="2400"/>
              <a:t>I look forward to your reply. Thanks,</a:t>
            </a:r>
          </a:p>
          <a:p>
            <a:endParaRPr lang="en-CA" sz="2400"/>
          </a:p>
        </p:txBody>
      </p:sp>
    </p:spTree>
    <p:extLst>
      <p:ext uri="{BB962C8B-B14F-4D97-AF65-F5344CB8AC3E}">
        <p14:creationId xmlns:p14="http://schemas.microsoft.com/office/powerpoint/2010/main" val="397393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5740EC-FFD4-45EC-9794-3B6FF5961A90}"/>
              </a:ext>
            </a:extLst>
          </p:cNvPr>
          <p:cNvSpPr>
            <a:spLocks noGrp="1"/>
          </p:cNvSpPr>
          <p:nvPr>
            <p:ph type="title"/>
          </p:nvPr>
        </p:nvSpPr>
        <p:spPr>
          <a:xfrm>
            <a:off x="838200" y="963877"/>
            <a:ext cx="3494362" cy="4930246"/>
          </a:xfrm>
        </p:spPr>
        <p:txBody>
          <a:bodyPr>
            <a:normAutofit/>
          </a:bodyPr>
          <a:lstStyle/>
          <a:p>
            <a:pPr algn="r"/>
            <a:r>
              <a:rPr lang="en-CA">
                <a:solidFill>
                  <a:schemeClr val="accent1"/>
                </a:solidFill>
              </a:rPr>
              <a:t>New Attitude – cont’d</a:t>
            </a:r>
          </a:p>
        </p:txBody>
      </p:sp>
      <p:sp>
        <p:nvSpPr>
          <p:cNvPr id="3" name="Content Placeholder 2">
            <a:extLst>
              <a:ext uri="{FF2B5EF4-FFF2-40B4-BE49-F238E27FC236}">
                <a16:creationId xmlns:a16="http://schemas.microsoft.com/office/drawing/2014/main" id="{A28549F7-4BA0-4EFE-857E-F6C2AB98B2F6}"/>
              </a:ext>
            </a:extLst>
          </p:cNvPr>
          <p:cNvSpPr>
            <a:spLocks noGrp="1"/>
          </p:cNvSpPr>
          <p:nvPr>
            <p:ph idx="1"/>
          </p:nvPr>
        </p:nvSpPr>
        <p:spPr>
          <a:xfrm>
            <a:off x="4976031" y="963877"/>
            <a:ext cx="6377769" cy="4930246"/>
          </a:xfrm>
        </p:spPr>
        <p:txBody>
          <a:bodyPr anchor="ctr">
            <a:normAutofit/>
          </a:bodyPr>
          <a:lstStyle/>
          <a:p>
            <a:pPr marL="0" indent="0">
              <a:buNone/>
            </a:pPr>
            <a:r>
              <a:rPr lang="en-CA" sz="2400"/>
              <a:t>Your request for access to both of our grazing leases is denied because of the very high fire hazard. </a:t>
            </a:r>
          </a:p>
          <a:p>
            <a:pPr marL="0" indent="0">
              <a:buNone/>
            </a:pPr>
            <a:r>
              <a:rPr lang="en-CA" sz="2400"/>
              <a:t>Respectfully </a:t>
            </a:r>
          </a:p>
          <a:p>
            <a:pPr marL="0" indent="0">
              <a:buNone/>
            </a:pPr>
            <a:r>
              <a:rPr lang="en-CA" sz="2400"/>
              <a:t>Bill Newton </a:t>
            </a:r>
          </a:p>
          <a:p>
            <a:endParaRPr lang="en-CA" sz="2400"/>
          </a:p>
        </p:txBody>
      </p:sp>
    </p:spTree>
    <p:extLst>
      <p:ext uri="{BB962C8B-B14F-4D97-AF65-F5344CB8AC3E}">
        <p14:creationId xmlns:p14="http://schemas.microsoft.com/office/powerpoint/2010/main" val="1809224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4757</TotalTime>
  <Words>1209</Words>
  <Application>Microsoft Office PowerPoint</Application>
  <PresentationFormat>Widescreen</PresentationFormat>
  <Paragraphs>118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Recreational Access History (from Oct. 2007 Wildlands Advocate)</vt:lpstr>
      <vt:lpstr>Recreational Access History</vt:lpstr>
      <vt:lpstr>Recreational Access History</vt:lpstr>
      <vt:lpstr>CAPP / Cowboy Committee 1999 - 2003</vt:lpstr>
      <vt:lpstr>And Also From Wildlands Advocate</vt:lpstr>
      <vt:lpstr>New Technologies Since 2003</vt:lpstr>
      <vt:lpstr>PowerPoint Presentation</vt:lpstr>
      <vt:lpstr>New Attitude</vt:lpstr>
      <vt:lpstr>New Attitude – cont’d</vt:lpstr>
      <vt:lpstr>New Attitude – cont’d</vt:lpstr>
      <vt:lpstr>New Attitude – cont’d</vt:lpstr>
      <vt:lpstr>Issues</vt:lpstr>
      <vt:lpstr>Potential Solutions</vt:lpstr>
      <vt:lpstr>New Technologies Since 2003</vt:lpstr>
      <vt:lpstr>Alberta Wildlife Act</vt:lpstr>
      <vt:lpstr>No Place Left To Hunt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Alberta Wildlife Act</dc:title>
  <dc:creator>William Newton</dc:creator>
  <cp:lastModifiedBy>William Newton</cp:lastModifiedBy>
  <cp:revision>23</cp:revision>
  <cp:lastPrinted>2018-03-07T04:35:13Z</cp:lastPrinted>
  <dcterms:created xsi:type="dcterms:W3CDTF">2018-03-04T06:36:30Z</dcterms:created>
  <dcterms:modified xsi:type="dcterms:W3CDTF">2018-03-07T13:53:39Z</dcterms:modified>
</cp:coreProperties>
</file>